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  <p:sldMasterId id="2147483769" r:id="rId2"/>
  </p:sldMasterIdLst>
  <p:sldIdLst>
    <p:sldId id="265" r:id="rId3"/>
    <p:sldId id="269" r:id="rId4"/>
    <p:sldId id="284" r:id="rId5"/>
    <p:sldId id="268" r:id="rId6"/>
    <p:sldId id="266" r:id="rId7"/>
    <p:sldId id="290" r:id="rId8"/>
    <p:sldId id="270" r:id="rId9"/>
    <p:sldId id="271" r:id="rId10"/>
  </p:sldIdLst>
  <p:sldSz cx="6858000" cy="514350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704"/>
  </p:normalViewPr>
  <p:slideViewPr>
    <p:cSldViewPr snapToGrid="0" snapToObjects="1">
      <p:cViewPr varScale="1">
        <p:scale>
          <a:sx n="145" d="100"/>
          <a:sy n="145" d="100"/>
        </p:scale>
        <p:origin x="681" y="81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5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5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36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4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5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38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02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96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3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03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39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5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5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gradFill>
            <a:gsLst>
              <a:gs pos="59000">
                <a:schemeClr val="accent5">
                  <a:lumMod val="60000"/>
                  <a:lumOff val="40000"/>
                </a:schemeClr>
              </a:gs>
              <a:gs pos="16000">
                <a:schemeClr val="accent5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3CA4-42CB-AA4A-9FAE-F706C47A8902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49D6-A2AF-EB40-A7CE-F623886A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4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858000" cy="5143500"/>
          </a:xfrm>
          <a:prstGeom prst="rect">
            <a:avLst/>
          </a:prstGeom>
          <a:gradFill>
            <a:gsLst>
              <a:gs pos="59000">
                <a:schemeClr val="accent5">
                  <a:lumMod val="60000"/>
                  <a:lumOff val="40000"/>
                </a:schemeClr>
              </a:gs>
              <a:gs pos="16000">
                <a:schemeClr val="accent5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3CA4-42CB-AA4A-9FAE-F706C47A8902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9/19/2019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49D6-A2AF-EB40-A7CE-F623886AC525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19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ingtru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riangle 108"/>
          <p:cNvSpPr/>
          <p:nvPr/>
        </p:nvSpPr>
        <p:spPr>
          <a:xfrm rot="20821059">
            <a:off x="-1220391" y="-22886"/>
            <a:ext cx="2649497" cy="5943018"/>
          </a:xfrm>
          <a:prstGeom prst="triangle">
            <a:avLst>
              <a:gd name="adj" fmla="val 100000"/>
            </a:avLst>
          </a:prstGeom>
          <a:gradFill>
            <a:gsLst>
              <a:gs pos="29000">
                <a:schemeClr val="accent4">
                  <a:lumMod val="60000"/>
                  <a:lumOff val="40000"/>
                  <a:alpha val="21000"/>
                </a:schemeClr>
              </a:gs>
              <a:gs pos="100000">
                <a:schemeClr val="accent5">
                  <a:lumMod val="59000"/>
                  <a:lumOff val="41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 dirty="0"/>
          </a:p>
        </p:txBody>
      </p:sp>
      <p:sp>
        <p:nvSpPr>
          <p:cNvPr id="10" name="Triangle 9"/>
          <p:cNvSpPr/>
          <p:nvPr/>
        </p:nvSpPr>
        <p:spPr>
          <a:xfrm rot="19770510">
            <a:off x="614439" y="-619090"/>
            <a:ext cx="3546523" cy="7955115"/>
          </a:xfrm>
          <a:prstGeom prst="triangle">
            <a:avLst>
              <a:gd name="adj" fmla="val 62354"/>
            </a:avLst>
          </a:prstGeom>
          <a:gradFill>
            <a:gsLst>
              <a:gs pos="29000">
                <a:schemeClr val="accent5">
                  <a:lumMod val="58000"/>
                  <a:lumOff val="42000"/>
                  <a:alpha val="11000"/>
                </a:schemeClr>
              </a:gs>
              <a:gs pos="100000">
                <a:schemeClr val="accent5">
                  <a:lumMod val="59000"/>
                  <a:lumOff val="41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8" name="Triangle 87"/>
          <p:cNvSpPr/>
          <p:nvPr/>
        </p:nvSpPr>
        <p:spPr>
          <a:xfrm rot="18279104">
            <a:off x="1967866" y="-1599106"/>
            <a:ext cx="2649497" cy="5943018"/>
          </a:xfrm>
          <a:prstGeom prst="triangle">
            <a:avLst>
              <a:gd name="adj" fmla="val 45258"/>
            </a:avLst>
          </a:prstGeom>
          <a:gradFill>
            <a:gsLst>
              <a:gs pos="29000">
                <a:schemeClr val="accent6">
                  <a:lumMod val="40000"/>
                  <a:lumOff val="60000"/>
                  <a:alpha val="14000"/>
                </a:schemeClr>
              </a:gs>
              <a:gs pos="100000">
                <a:schemeClr val="accent5">
                  <a:lumMod val="59000"/>
                  <a:lumOff val="41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7" name="Oval 86"/>
          <p:cNvSpPr/>
          <p:nvPr/>
        </p:nvSpPr>
        <p:spPr>
          <a:xfrm>
            <a:off x="6244269" y="2667865"/>
            <a:ext cx="409592" cy="409592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grpSp>
        <p:nvGrpSpPr>
          <p:cNvPr id="4" name="Group 3"/>
          <p:cNvGrpSpPr/>
          <p:nvPr/>
        </p:nvGrpSpPr>
        <p:grpSpPr>
          <a:xfrm>
            <a:off x="3367424" y="2897603"/>
            <a:ext cx="1645149" cy="2397545"/>
            <a:chOff x="468418" y="2891397"/>
            <a:chExt cx="2193532" cy="3196727"/>
          </a:xfrm>
        </p:grpSpPr>
        <p:grpSp>
          <p:nvGrpSpPr>
            <p:cNvPr id="9" name="Group 8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81" name="Freeform 8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82" name="Freeform 8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8418" y="3583973"/>
              <a:ext cx="604518" cy="2494848"/>
              <a:chOff x="506693" y="6487026"/>
              <a:chExt cx="604518" cy="2207592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2" name="Freeform 11"/>
              <p:cNvSpPr>
                <a:spLocks noChangeArrowheads="1"/>
              </p:cNvSpPr>
              <p:nvPr/>
            </p:nvSpPr>
            <p:spPr bwMode="auto">
              <a:xfrm rot="20607860">
                <a:off x="506693" y="6487026"/>
                <a:ext cx="604518" cy="2207592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3" name="Freeform 12"/>
              <p:cNvSpPr>
                <a:spLocks noChangeArrowheads="1"/>
              </p:cNvSpPr>
              <p:nvPr/>
            </p:nvSpPr>
            <p:spPr bwMode="auto">
              <a:xfrm>
                <a:off x="654031" y="6565556"/>
                <a:ext cx="130307" cy="245259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5" name="Freeform 1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6" name="Freeform 1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27" name="Freeform 2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28" name="Freeform 2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30" name="Freeform 29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31" name="Freeform 30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467391" y="2075974"/>
            <a:ext cx="1378765" cy="2875592"/>
            <a:chOff x="823597" y="2254001"/>
            <a:chExt cx="1838353" cy="3834123"/>
          </a:xfrm>
        </p:grpSpPr>
        <p:grpSp>
          <p:nvGrpSpPr>
            <p:cNvPr id="38" name="Group 37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51" name="Freeform 5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52" name="Freeform 5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49" name="Freeform 4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50" name="Freeform 4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47" name="Freeform 4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48" name="Freeform 4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45" name="Freeform 4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46" name="Freeform 4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43" name="Freeform 4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44" name="Freeform 4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6174796" y="1949833"/>
            <a:ext cx="440040" cy="688592"/>
            <a:chOff x="8233061" y="1742526"/>
            <a:chExt cx="586720" cy="918123"/>
          </a:xfrm>
        </p:grpSpPr>
        <p:sp>
          <p:nvSpPr>
            <p:cNvPr id="5" name="Oval 4"/>
            <p:cNvSpPr/>
            <p:nvPr/>
          </p:nvSpPr>
          <p:spPr>
            <a:xfrm>
              <a:off x="8352500" y="1742526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4" name="Oval 53"/>
            <p:cNvSpPr/>
            <p:nvPr/>
          </p:nvSpPr>
          <p:spPr>
            <a:xfrm>
              <a:off x="8537205" y="2086248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5" name="Oval 54"/>
            <p:cNvSpPr/>
            <p:nvPr/>
          </p:nvSpPr>
          <p:spPr>
            <a:xfrm>
              <a:off x="8272702" y="2250328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6" name="Oval 55"/>
            <p:cNvSpPr/>
            <p:nvPr/>
          </p:nvSpPr>
          <p:spPr>
            <a:xfrm>
              <a:off x="8233061" y="2551546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57" name="Oval 56"/>
          <p:cNvSpPr/>
          <p:nvPr/>
        </p:nvSpPr>
        <p:spPr>
          <a:xfrm>
            <a:off x="5585535" y="1671746"/>
            <a:ext cx="283509" cy="283509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58" name="Oval 57"/>
          <p:cNvSpPr/>
          <p:nvPr/>
        </p:nvSpPr>
        <p:spPr>
          <a:xfrm>
            <a:off x="5099264" y="3417245"/>
            <a:ext cx="211932" cy="211932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59" name="Oval 58"/>
          <p:cNvSpPr/>
          <p:nvPr/>
        </p:nvSpPr>
        <p:spPr>
          <a:xfrm>
            <a:off x="5190753" y="4624569"/>
            <a:ext cx="353701" cy="353701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60" name="Oval 59"/>
          <p:cNvSpPr/>
          <p:nvPr/>
        </p:nvSpPr>
        <p:spPr>
          <a:xfrm>
            <a:off x="4900366" y="4666858"/>
            <a:ext cx="105966" cy="105966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61" name="Oval 60"/>
          <p:cNvSpPr/>
          <p:nvPr/>
        </p:nvSpPr>
        <p:spPr>
          <a:xfrm>
            <a:off x="5751915" y="1421047"/>
            <a:ext cx="98231" cy="98231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62" name="Oval 61"/>
          <p:cNvSpPr/>
          <p:nvPr/>
        </p:nvSpPr>
        <p:spPr>
          <a:xfrm>
            <a:off x="5493503" y="1035799"/>
            <a:ext cx="220583" cy="220583"/>
          </a:xfrm>
          <a:prstGeom prst="ellipse">
            <a:avLst/>
          </a:prstGeom>
          <a:solidFill>
            <a:schemeClr val="accent5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" name="TextBox 6"/>
          <p:cNvSpPr txBox="1"/>
          <p:nvPr/>
        </p:nvSpPr>
        <p:spPr>
          <a:xfrm>
            <a:off x="897566" y="1221773"/>
            <a:ext cx="2584682" cy="634789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r>
              <a:rPr lang="en-US" sz="4125" dirty="0"/>
              <a:t>Ecumenical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8394" y="1876442"/>
            <a:ext cx="2073003" cy="634789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r>
              <a:rPr lang="en-US" sz="4125" dirty="0"/>
              <a:t>WAVE WATCHING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95542" y="2616699"/>
            <a:ext cx="1378765" cy="2875592"/>
            <a:chOff x="823597" y="2254001"/>
            <a:chExt cx="1838353" cy="3834123"/>
          </a:xfrm>
        </p:grpSpPr>
        <p:grpSp>
          <p:nvGrpSpPr>
            <p:cNvPr id="90" name="Group 89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05" name="Freeform 10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6" name="Freeform 10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01" name="Freeform 10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4" name="Freeform 10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99" name="Freeform 9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0" name="Freeform 9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97" name="Freeform 9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98" name="Freeform 9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95" name="Freeform 9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96" name="Freeform 9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2277698" y="3225805"/>
            <a:ext cx="440040" cy="688592"/>
            <a:chOff x="8233061" y="1742526"/>
            <a:chExt cx="586720" cy="918123"/>
          </a:xfrm>
        </p:grpSpPr>
        <p:sp>
          <p:nvSpPr>
            <p:cNvPr id="111" name="Oval 110"/>
            <p:cNvSpPr/>
            <p:nvPr/>
          </p:nvSpPr>
          <p:spPr>
            <a:xfrm>
              <a:off x="8352500" y="1742526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2" name="Oval 111"/>
            <p:cNvSpPr/>
            <p:nvPr/>
          </p:nvSpPr>
          <p:spPr>
            <a:xfrm>
              <a:off x="8537205" y="2086248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3" name="Oval 112"/>
            <p:cNvSpPr/>
            <p:nvPr/>
          </p:nvSpPr>
          <p:spPr>
            <a:xfrm>
              <a:off x="8272702" y="2250328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4" name="Oval 113"/>
            <p:cNvSpPr/>
            <p:nvPr/>
          </p:nvSpPr>
          <p:spPr>
            <a:xfrm>
              <a:off x="8233061" y="2551546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115" name="Group 114"/>
          <p:cNvGrpSpPr/>
          <p:nvPr/>
        </p:nvGrpSpPr>
        <p:grpSpPr>
          <a:xfrm flipH="1">
            <a:off x="468354" y="591815"/>
            <a:ext cx="440040" cy="688592"/>
            <a:chOff x="8233061" y="1742526"/>
            <a:chExt cx="586720" cy="918123"/>
          </a:xfrm>
        </p:grpSpPr>
        <p:sp>
          <p:nvSpPr>
            <p:cNvPr id="116" name="Oval 115"/>
            <p:cNvSpPr/>
            <p:nvPr/>
          </p:nvSpPr>
          <p:spPr>
            <a:xfrm>
              <a:off x="8352500" y="1742526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7" name="Oval 116"/>
            <p:cNvSpPr/>
            <p:nvPr/>
          </p:nvSpPr>
          <p:spPr>
            <a:xfrm>
              <a:off x="8537205" y="2086248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8" name="Oval 117"/>
            <p:cNvSpPr/>
            <p:nvPr/>
          </p:nvSpPr>
          <p:spPr>
            <a:xfrm>
              <a:off x="8272702" y="2250328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19" name="Oval 118"/>
            <p:cNvSpPr/>
            <p:nvPr/>
          </p:nvSpPr>
          <p:spPr>
            <a:xfrm>
              <a:off x="8233061" y="2551546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78" name="Group 77"/>
          <p:cNvGrpSpPr/>
          <p:nvPr/>
        </p:nvGrpSpPr>
        <p:grpSpPr>
          <a:xfrm rot="6314021">
            <a:off x="1241013" y="3354276"/>
            <a:ext cx="1193480" cy="1867604"/>
            <a:chOff x="8233061" y="1742526"/>
            <a:chExt cx="586720" cy="918123"/>
          </a:xfrm>
        </p:grpSpPr>
        <p:sp>
          <p:nvSpPr>
            <p:cNvPr id="79" name="Oval 78"/>
            <p:cNvSpPr/>
            <p:nvPr/>
          </p:nvSpPr>
          <p:spPr>
            <a:xfrm>
              <a:off x="8352500" y="1742526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0" name="Oval 79"/>
            <p:cNvSpPr/>
            <p:nvPr/>
          </p:nvSpPr>
          <p:spPr>
            <a:xfrm>
              <a:off x="8537205" y="2086248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3" name="Oval 82"/>
            <p:cNvSpPr/>
            <p:nvPr/>
          </p:nvSpPr>
          <p:spPr>
            <a:xfrm>
              <a:off x="8272702" y="2250328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4" name="Oval 83"/>
            <p:cNvSpPr/>
            <p:nvPr/>
          </p:nvSpPr>
          <p:spPr>
            <a:xfrm>
              <a:off x="8233061" y="2551546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85" name="Group 84"/>
          <p:cNvGrpSpPr/>
          <p:nvPr/>
        </p:nvGrpSpPr>
        <p:grpSpPr>
          <a:xfrm rot="6314021">
            <a:off x="4773251" y="3533690"/>
            <a:ext cx="891611" cy="1454632"/>
            <a:chOff x="8233061" y="1703436"/>
            <a:chExt cx="586720" cy="957213"/>
          </a:xfrm>
        </p:grpSpPr>
        <p:sp>
          <p:nvSpPr>
            <p:cNvPr id="86" name="Oval 85"/>
            <p:cNvSpPr/>
            <p:nvPr/>
          </p:nvSpPr>
          <p:spPr>
            <a:xfrm>
              <a:off x="8258583" y="1703436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02" name="Oval 101"/>
            <p:cNvSpPr/>
            <p:nvPr/>
          </p:nvSpPr>
          <p:spPr>
            <a:xfrm>
              <a:off x="8537205" y="2086248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03" name="Oval 102"/>
            <p:cNvSpPr/>
            <p:nvPr/>
          </p:nvSpPr>
          <p:spPr>
            <a:xfrm>
              <a:off x="8272702" y="2250328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07" name="Oval 106"/>
            <p:cNvSpPr/>
            <p:nvPr/>
          </p:nvSpPr>
          <p:spPr>
            <a:xfrm>
              <a:off x="8233061" y="2551546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08" name="Freeform 107"/>
          <p:cNvSpPr>
            <a:spLocks noChangeArrowheads="1"/>
          </p:cNvSpPr>
          <p:nvPr/>
        </p:nvSpPr>
        <p:spPr bwMode="auto">
          <a:xfrm rot="3957005">
            <a:off x="4079807" y="421031"/>
            <a:ext cx="1120193" cy="1056837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accent5">
              <a:lumMod val="75000"/>
              <a:alpha val="3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grpSp>
        <p:nvGrpSpPr>
          <p:cNvPr id="2" name="Group 1"/>
          <p:cNvGrpSpPr/>
          <p:nvPr/>
        </p:nvGrpSpPr>
        <p:grpSpPr>
          <a:xfrm>
            <a:off x="5847511" y="240209"/>
            <a:ext cx="893288" cy="771733"/>
            <a:chOff x="2725212" y="3182150"/>
            <a:chExt cx="1664321" cy="1437847"/>
          </a:xfrm>
          <a:solidFill>
            <a:schemeClr val="bg1">
              <a:alpha val="12000"/>
            </a:schemeClr>
          </a:solidFill>
        </p:grpSpPr>
        <p:sp>
          <p:nvSpPr>
            <p:cNvPr id="120" name="Freeform 119"/>
            <p:cNvSpPr>
              <a:spLocks noChangeArrowheads="1"/>
            </p:cNvSpPr>
            <p:nvPr/>
          </p:nvSpPr>
          <p:spPr bwMode="auto">
            <a:xfrm flipH="1">
              <a:off x="3295986" y="3744838"/>
              <a:ext cx="1093547" cy="875159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  <p:sp>
          <p:nvSpPr>
            <p:cNvPr id="121" name="Freeform 120"/>
            <p:cNvSpPr>
              <a:spLocks noChangeArrowheads="1"/>
            </p:cNvSpPr>
            <p:nvPr/>
          </p:nvSpPr>
          <p:spPr bwMode="auto">
            <a:xfrm flipH="1">
              <a:off x="2901562" y="3182150"/>
              <a:ext cx="818564" cy="655092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  <p:sp>
          <p:nvSpPr>
            <p:cNvPr id="122" name="Freeform 121"/>
            <p:cNvSpPr>
              <a:spLocks noChangeArrowheads="1"/>
            </p:cNvSpPr>
            <p:nvPr/>
          </p:nvSpPr>
          <p:spPr bwMode="auto">
            <a:xfrm flipH="1">
              <a:off x="2725212" y="3818701"/>
              <a:ext cx="576820" cy="461626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80904" y="2495406"/>
            <a:ext cx="2813591" cy="230832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r>
              <a:rPr lang="en-US" sz="1500" dirty="0"/>
              <a:t>Never stand with your back to the waves!</a:t>
            </a:r>
          </a:p>
        </p:txBody>
      </p:sp>
    </p:spTree>
    <p:extLst>
      <p:ext uri="{BB962C8B-B14F-4D97-AF65-F5344CB8AC3E}">
        <p14:creationId xmlns:p14="http://schemas.microsoft.com/office/powerpoint/2010/main" val="168646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decel="48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48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7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7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48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" grpId="0" animBg="1"/>
      <p:bldP spid="88" grpId="0" animBg="1"/>
      <p:bldP spid="7" grpId="0"/>
      <p:bldP spid="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208502" y="862061"/>
            <a:ext cx="1106558" cy="2565912"/>
          </a:xfrm>
          <a:prstGeom prst="rect">
            <a:avLst/>
          </a:prstGeom>
          <a:gradFill flip="none" rotWithShape="1">
            <a:gsLst>
              <a:gs pos="59000">
                <a:schemeClr val="accent5">
                  <a:lumMod val="60000"/>
                  <a:lumOff val="40000"/>
                  <a:alpha val="15000"/>
                </a:schemeClr>
              </a:gs>
              <a:gs pos="16000">
                <a:schemeClr val="accent5">
                  <a:lumMod val="50000"/>
                  <a:alpha val="0"/>
                </a:schemeClr>
              </a:gs>
              <a:gs pos="100000">
                <a:schemeClr val="accent6">
                  <a:lumMod val="40000"/>
                  <a:lumOff val="60000"/>
                  <a:alpha val="3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 rot="5400000">
            <a:off x="3087781" y="-3089325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 rot="19000472" flipV="1">
            <a:off x="5493150" y="3795481"/>
            <a:ext cx="696840" cy="762570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 rot="16200000">
            <a:off x="4414317" y="2160726"/>
            <a:ext cx="393251" cy="989945"/>
          </a:xfrm>
          <a:custGeom>
            <a:avLst/>
            <a:gdLst>
              <a:gd name="T0" fmla="*/ 2226 w 3053"/>
              <a:gd name="T1" fmla="*/ 7254 h 7681"/>
              <a:gd name="T2" fmla="*/ 2226 w 3053"/>
              <a:gd name="T3" fmla="*/ 7254 h 7681"/>
              <a:gd name="T4" fmla="*/ 3052 w 3053"/>
              <a:gd name="T5" fmla="*/ 7680 h 7681"/>
              <a:gd name="T6" fmla="*/ 2026 w 3053"/>
              <a:gd name="T7" fmla="*/ 6579 h 7681"/>
              <a:gd name="T8" fmla="*/ 2151 w 3053"/>
              <a:gd name="T9" fmla="*/ 4003 h 7681"/>
              <a:gd name="T10" fmla="*/ 2177 w 3053"/>
              <a:gd name="T11" fmla="*/ 3677 h 7681"/>
              <a:gd name="T12" fmla="*/ 2927 w 3053"/>
              <a:gd name="T13" fmla="*/ 3827 h 7681"/>
              <a:gd name="T14" fmla="*/ 2226 w 3053"/>
              <a:gd name="T15" fmla="*/ 3002 h 7681"/>
              <a:gd name="T16" fmla="*/ 2226 w 3053"/>
              <a:gd name="T17" fmla="*/ 3002 h 7681"/>
              <a:gd name="T18" fmla="*/ 1726 w 3053"/>
              <a:gd name="T19" fmla="*/ 50 h 7681"/>
              <a:gd name="T20" fmla="*/ 1501 w 3053"/>
              <a:gd name="T21" fmla="*/ 450 h 7681"/>
              <a:gd name="T22" fmla="*/ 1001 w 3053"/>
              <a:gd name="T23" fmla="*/ 2301 h 7681"/>
              <a:gd name="T24" fmla="*/ 0 w 3053"/>
              <a:gd name="T25" fmla="*/ 3076 h 7681"/>
              <a:gd name="T26" fmla="*/ 950 w 3053"/>
              <a:gd name="T27" fmla="*/ 3052 h 7681"/>
              <a:gd name="T28" fmla="*/ 1201 w 3053"/>
              <a:gd name="T29" fmla="*/ 5304 h 7681"/>
              <a:gd name="T30" fmla="*/ 1676 w 3053"/>
              <a:gd name="T31" fmla="*/ 6654 h 7681"/>
              <a:gd name="T32" fmla="*/ 725 w 3053"/>
              <a:gd name="T33" fmla="*/ 7479 h 7681"/>
              <a:gd name="T34" fmla="*/ 2226 w 3053"/>
              <a:gd name="T35" fmla="*/ 7254 h 7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53" h="7681">
                <a:moveTo>
                  <a:pt x="2226" y="7254"/>
                </a:moveTo>
                <a:lnTo>
                  <a:pt x="2226" y="7254"/>
                </a:lnTo>
                <a:cubicBezTo>
                  <a:pt x="2802" y="7555"/>
                  <a:pt x="3052" y="7680"/>
                  <a:pt x="3052" y="7680"/>
                </a:cubicBezTo>
                <a:cubicBezTo>
                  <a:pt x="3052" y="7680"/>
                  <a:pt x="2777" y="7130"/>
                  <a:pt x="2026" y="6579"/>
                </a:cubicBezTo>
                <a:cubicBezTo>
                  <a:pt x="2026" y="6579"/>
                  <a:pt x="1826" y="5829"/>
                  <a:pt x="2151" y="4003"/>
                </a:cubicBezTo>
                <a:cubicBezTo>
                  <a:pt x="2151" y="3877"/>
                  <a:pt x="2177" y="3777"/>
                  <a:pt x="2177" y="3677"/>
                </a:cubicBezTo>
                <a:cubicBezTo>
                  <a:pt x="2627" y="3702"/>
                  <a:pt x="2927" y="3827"/>
                  <a:pt x="2927" y="3827"/>
                </a:cubicBezTo>
                <a:cubicBezTo>
                  <a:pt x="2927" y="3827"/>
                  <a:pt x="3052" y="3377"/>
                  <a:pt x="2226" y="3002"/>
                </a:cubicBezTo>
                <a:lnTo>
                  <a:pt x="2226" y="3002"/>
                </a:lnTo>
                <a:cubicBezTo>
                  <a:pt x="2251" y="1526"/>
                  <a:pt x="1877" y="200"/>
                  <a:pt x="1726" y="50"/>
                </a:cubicBezTo>
                <a:cubicBezTo>
                  <a:pt x="1726" y="50"/>
                  <a:pt x="1601" y="0"/>
                  <a:pt x="1501" y="450"/>
                </a:cubicBezTo>
                <a:cubicBezTo>
                  <a:pt x="1226" y="1050"/>
                  <a:pt x="1076" y="1701"/>
                  <a:pt x="1001" y="2301"/>
                </a:cubicBezTo>
                <a:cubicBezTo>
                  <a:pt x="350" y="2651"/>
                  <a:pt x="0" y="3076"/>
                  <a:pt x="0" y="3076"/>
                </a:cubicBezTo>
                <a:cubicBezTo>
                  <a:pt x="0" y="3076"/>
                  <a:pt x="550" y="3277"/>
                  <a:pt x="950" y="3052"/>
                </a:cubicBezTo>
                <a:cubicBezTo>
                  <a:pt x="950" y="3052"/>
                  <a:pt x="776" y="3952"/>
                  <a:pt x="1201" y="5304"/>
                </a:cubicBezTo>
                <a:cubicBezTo>
                  <a:pt x="1476" y="6154"/>
                  <a:pt x="1676" y="6654"/>
                  <a:pt x="1676" y="6654"/>
                </a:cubicBezTo>
                <a:cubicBezTo>
                  <a:pt x="1676" y="6654"/>
                  <a:pt x="725" y="7005"/>
                  <a:pt x="725" y="7479"/>
                </a:cubicBezTo>
                <a:cubicBezTo>
                  <a:pt x="725" y="7479"/>
                  <a:pt x="1651" y="6954"/>
                  <a:pt x="2226" y="7254"/>
                </a:cubicBezTo>
              </a:path>
            </a:pathLst>
          </a:custGeom>
          <a:solidFill>
            <a:schemeClr val="accent5">
              <a:lumMod val="20000"/>
              <a:lumOff val="80000"/>
              <a:alpha val="8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 rot="2599528">
            <a:off x="510720" y="3792388"/>
            <a:ext cx="749314" cy="706934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 rot="5400000" flipH="1">
            <a:off x="2960868" y="1511105"/>
            <a:ext cx="393251" cy="989945"/>
          </a:xfrm>
          <a:custGeom>
            <a:avLst/>
            <a:gdLst>
              <a:gd name="T0" fmla="*/ 2226 w 3053"/>
              <a:gd name="T1" fmla="*/ 7254 h 7681"/>
              <a:gd name="T2" fmla="*/ 2226 w 3053"/>
              <a:gd name="T3" fmla="*/ 7254 h 7681"/>
              <a:gd name="T4" fmla="*/ 3052 w 3053"/>
              <a:gd name="T5" fmla="*/ 7680 h 7681"/>
              <a:gd name="T6" fmla="*/ 2026 w 3053"/>
              <a:gd name="T7" fmla="*/ 6579 h 7681"/>
              <a:gd name="T8" fmla="*/ 2151 w 3053"/>
              <a:gd name="T9" fmla="*/ 4003 h 7681"/>
              <a:gd name="T10" fmla="*/ 2177 w 3053"/>
              <a:gd name="T11" fmla="*/ 3677 h 7681"/>
              <a:gd name="T12" fmla="*/ 2927 w 3053"/>
              <a:gd name="T13" fmla="*/ 3827 h 7681"/>
              <a:gd name="T14" fmla="*/ 2226 w 3053"/>
              <a:gd name="T15" fmla="*/ 3002 h 7681"/>
              <a:gd name="T16" fmla="*/ 2226 w 3053"/>
              <a:gd name="T17" fmla="*/ 3002 h 7681"/>
              <a:gd name="T18" fmla="*/ 1726 w 3053"/>
              <a:gd name="T19" fmla="*/ 50 h 7681"/>
              <a:gd name="T20" fmla="*/ 1501 w 3053"/>
              <a:gd name="T21" fmla="*/ 450 h 7681"/>
              <a:gd name="T22" fmla="*/ 1001 w 3053"/>
              <a:gd name="T23" fmla="*/ 2301 h 7681"/>
              <a:gd name="T24" fmla="*/ 0 w 3053"/>
              <a:gd name="T25" fmla="*/ 3076 h 7681"/>
              <a:gd name="T26" fmla="*/ 950 w 3053"/>
              <a:gd name="T27" fmla="*/ 3052 h 7681"/>
              <a:gd name="T28" fmla="*/ 1201 w 3053"/>
              <a:gd name="T29" fmla="*/ 5304 h 7681"/>
              <a:gd name="T30" fmla="*/ 1676 w 3053"/>
              <a:gd name="T31" fmla="*/ 6654 h 7681"/>
              <a:gd name="T32" fmla="*/ 725 w 3053"/>
              <a:gd name="T33" fmla="*/ 7479 h 7681"/>
              <a:gd name="T34" fmla="*/ 2226 w 3053"/>
              <a:gd name="T35" fmla="*/ 7254 h 7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53" h="7681">
                <a:moveTo>
                  <a:pt x="2226" y="7254"/>
                </a:moveTo>
                <a:lnTo>
                  <a:pt x="2226" y="7254"/>
                </a:lnTo>
                <a:cubicBezTo>
                  <a:pt x="2802" y="7555"/>
                  <a:pt x="3052" y="7680"/>
                  <a:pt x="3052" y="7680"/>
                </a:cubicBezTo>
                <a:cubicBezTo>
                  <a:pt x="3052" y="7680"/>
                  <a:pt x="2777" y="7130"/>
                  <a:pt x="2026" y="6579"/>
                </a:cubicBezTo>
                <a:cubicBezTo>
                  <a:pt x="2026" y="6579"/>
                  <a:pt x="1826" y="5829"/>
                  <a:pt x="2151" y="4003"/>
                </a:cubicBezTo>
                <a:cubicBezTo>
                  <a:pt x="2151" y="3877"/>
                  <a:pt x="2177" y="3777"/>
                  <a:pt x="2177" y="3677"/>
                </a:cubicBezTo>
                <a:cubicBezTo>
                  <a:pt x="2627" y="3702"/>
                  <a:pt x="2927" y="3827"/>
                  <a:pt x="2927" y="3827"/>
                </a:cubicBezTo>
                <a:cubicBezTo>
                  <a:pt x="2927" y="3827"/>
                  <a:pt x="3052" y="3377"/>
                  <a:pt x="2226" y="3002"/>
                </a:cubicBezTo>
                <a:lnTo>
                  <a:pt x="2226" y="3002"/>
                </a:lnTo>
                <a:cubicBezTo>
                  <a:pt x="2251" y="1526"/>
                  <a:pt x="1877" y="200"/>
                  <a:pt x="1726" y="50"/>
                </a:cubicBezTo>
                <a:cubicBezTo>
                  <a:pt x="1726" y="50"/>
                  <a:pt x="1601" y="0"/>
                  <a:pt x="1501" y="450"/>
                </a:cubicBezTo>
                <a:cubicBezTo>
                  <a:pt x="1226" y="1050"/>
                  <a:pt x="1076" y="1701"/>
                  <a:pt x="1001" y="2301"/>
                </a:cubicBezTo>
                <a:cubicBezTo>
                  <a:pt x="350" y="2651"/>
                  <a:pt x="0" y="3076"/>
                  <a:pt x="0" y="3076"/>
                </a:cubicBezTo>
                <a:cubicBezTo>
                  <a:pt x="0" y="3076"/>
                  <a:pt x="550" y="3277"/>
                  <a:pt x="950" y="3052"/>
                </a:cubicBezTo>
                <a:cubicBezTo>
                  <a:pt x="950" y="3052"/>
                  <a:pt x="776" y="3952"/>
                  <a:pt x="1201" y="5304"/>
                </a:cubicBezTo>
                <a:cubicBezTo>
                  <a:pt x="1476" y="6154"/>
                  <a:pt x="1676" y="6654"/>
                  <a:pt x="1676" y="6654"/>
                </a:cubicBezTo>
                <a:cubicBezTo>
                  <a:pt x="1676" y="6654"/>
                  <a:pt x="725" y="7005"/>
                  <a:pt x="725" y="7479"/>
                </a:cubicBezTo>
                <a:cubicBezTo>
                  <a:pt x="725" y="7479"/>
                  <a:pt x="1651" y="6954"/>
                  <a:pt x="2226" y="7254"/>
                </a:cubicBezTo>
              </a:path>
            </a:pathLst>
          </a:custGeom>
          <a:solidFill>
            <a:schemeClr val="accent5">
              <a:lumMod val="40000"/>
              <a:lumOff val="60000"/>
              <a:alpha val="8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 dirty="0"/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 rot="19000472" flipH="1">
            <a:off x="5437864" y="1532866"/>
            <a:ext cx="749314" cy="706934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 rot="16200000">
            <a:off x="5595788" y="2858576"/>
            <a:ext cx="393251" cy="989945"/>
          </a:xfrm>
          <a:custGeom>
            <a:avLst/>
            <a:gdLst>
              <a:gd name="T0" fmla="*/ 2226 w 3053"/>
              <a:gd name="T1" fmla="*/ 7254 h 7681"/>
              <a:gd name="T2" fmla="*/ 2226 w 3053"/>
              <a:gd name="T3" fmla="*/ 7254 h 7681"/>
              <a:gd name="T4" fmla="*/ 3052 w 3053"/>
              <a:gd name="T5" fmla="*/ 7680 h 7681"/>
              <a:gd name="T6" fmla="*/ 2026 w 3053"/>
              <a:gd name="T7" fmla="*/ 6579 h 7681"/>
              <a:gd name="T8" fmla="*/ 2151 w 3053"/>
              <a:gd name="T9" fmla="*/ 4003 h 7681"/>
              <a:gd name="T10" fmla="*/ 2177 w 3053"/>
              <a:gd name="T11" fmla="*/ 3677 h 7681"/>
              <a:gd name="T12" fmla="*/ 2927 w 3053"/>
              <a:gd name="T13" fmla="*/ 3827 h 7681"/>
              <a:gd name="T14" fmla="*/ 2226 w 3053"/>
              <a:gd name="T15" fmla="*/ 3002 h 7681"/>
              <a:gd name="T16" fmla="*/ 2226 w 3053"/>
              <a:gd name="T17" fmla="*/ 3002 h 7681"/>
              <a:gd name="T18" fmla="*/ 1726 w 3053"/>
              <a:gd name="T19" fmla="*/ 50 h 7681"/>
              <a:gd name="T20" fmla="*/ 1501 w 3053"/>
              <a:gd name="T21" fmla="*/ 450 h 7681"/>
              <a:gd name="T22" fmla="*/ 1001 w 3053"/>
              <a:gd name="T23" fmla="*/ 2301 h 7681"/>
              <a:gd name="T24" fmla="*/ 0 w 3053"/>
              <a:gd name="T25" fmla="*/ 3076 h 7681"/>
              <a:gd name="T26" fmla="*/ 950 w 3053"/>
              <a:gd name="T27" fmla="*/ 3052 h 7681"/>
              <a:gd name="T28" fmla="*/ 1201 w 3053"/>
              <a:gd name="T29" fmla="*/ 5304 h 7681"/>
              <a:gd name="T30" fmla="*/ 1676 w 3053"/>
              <a:gd name="T31" fmla="*/ 6654 h 7681"/>
              <a:gd name="T32" fmla="*/ 725 w 3053"/>
              <a:gd name="T33" fmla="*/ 7479 h 7681"/>
              <a:gd name="T34" fmla="*/ 2226 w 3053"/>
              <a:gd name="T35" fmla="*/ 7254 h 7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53" h="7681">
                <a:moveTo>
                  <a:pt x="2226" y="7254"/>
                </a:moveTo>
                <a:lnTo>
                  <a:pt x="2226" y="7254"/>
                </a:lnTo>
                <a:cubicBezTo>
                  <a:pt x="2802" y="7555"/>
                  <a:pt x="3052" y="7680"/>
                  <a:pt x="3052" y="7680"/>
                </a:cubicBezTo>
                <a:cubicBezTo>
                  <a:pt x="3052" y="7680"/>
                  <a:pt x="2777" y="7130"/>
                  <a:pt x="2026" y="6579"/>
                </a:cubicBezTo>
                <a:cubicBezTo>
                  <a:pt x="2026" y="6579"/>
                  <a:pt x="1826" y="5829"/>
                  <a:pt x="2151" y="4003"/>
                </a:cubicBezTo>
                <a:cubicBezTo>
                  <a:pt x="2151" y="3877"/>
                  <a:pt x="2177" y="3777"/>
                  <a:pt x="2177" y="3677"/>
                </a:cubicBezTo>
                <a:cubicBezTo>
                  <a:pt x="2627" y="3702"/>
                  <a:pt x="2927" y="3827"/>
                  <a:pt x="2927" y="3827"/>
                </a:cubicBezTo>
                <a:cubicBezTo>
                  <a:pt x="2927" y="3827"/>
                  <a:pt x="3052" y="3377"/>
                  <a:pt x="2226" y="3002"/>
                </a:cubicBezTo>
                <a:lnTo>
                  <a:pt x="2226" y="3002"/>
                </a:lnTo>
                <a:cubicBezTo>
                  <a:pt x="2251" y="1526"/>
                  <a:pt x="1877" y="200"/>
                  <a:pt x="1726" y="50"/>
                </a:cubicBezTo>
                <a:cubicBezTo>
                  <a:pt x="1726" y="50"/>
                  <a:pt x="1601" y="0"/>
                  <a:pt x="1501" y="450"/>
                </a:cubicBezTo>
                <a:cubicBezTo>
                  <a:pt x="1226" y="1050"/>
                  <a:pt x="1076" y="1701"/>
                  <a:pt x="1001" y="2301"/>
                </a:cubicBezTo>
                <a:cubicBezTo>
                  <a:pt x="350" y="2651"/>
                  <a:pt x="0" y="3076"/>
                  <a:pt x="0" y="3076"/>
                </a:cubicBezTo>
                <a:cubicBezTo>
                  <a:pt x="0" y="3076"/>
                  <a:pt x="550" y="3277"/>
                  <a:pt x="950" y="3052"/>
                </a:cubicBezTo>
                <a:cubicBezTo>
                  <a:pt x="950" y="3052"/>
                  <a:pt x="776" y="3952"/>
                  <a:pt x="1201" y="5304"/>
                </a:cubicBezTo>
                <a:cubicBezTo>
                  <a:pt x="1476" y="6154"/>
                  <a:pt x="1676" y="6654"/>
                  <a:pt x="1676" y="6654"/>
                </a:cubicBezTo>
                <a:cubicBezTo>
                  <a:pt x="1676" y="6654"/>
                  <a:pt x="725" y="7005"/>
                  <a:pt x="725" y="7479"/>
                </a:cubicBezTo>
                <a:cubicBezTo>
                  <a:pt x="725" y="7479"/>
                  <a:pt x="1651" y="6954"/>
                  <a:pt x="2226" y="7254"/>
                </a:cubicBezTo>
              </a:path>
            </a:pathLst>
          </a:custGeom>
          <a:solidFill>
            <a:schemeClr val="accent5">
              <a:lumMod val="20000"/>
              <a:lumOff val="80000"/>
              <a:alpha val="8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cxnSp>
        <p:nvCxnSpPr>
          <p:cNvPr id="74" name="Straight Connector 73"/>
          <p:cNvCxnSpPr/>
          <p:nvPr/>
        </p:nvCxnSpPr>
        <p:spPr>
          <a:xfrm>
            <a:off x="1337400" y="3771371"/>
            <a:ext cx="4635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>
            <a:spLocks noChangeArrowheads="1"/>
          </p:cNvSpPr>
          <p:nvPr/>
        </p:nvSpPr>
        <p:spPr bwMode="auto">
          <a:xfrm rot="2599528">
            <a:off x="2322725" y="2957638"/>
            <a:ext cx="749314" cy="706934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 dirty="0"/>
          </a:p>
        </p:txBody>
      </p:sp>
      <p:sp>
        <p:nvSpPr>
          <p:cNvPr id="80" name="Freeform 79"/>
          <p:cNvSpPr>
            <a:spLocks noChangeArrowheads="1"/>
          </p:cNvSpPr>
          <p:nvPr/>
        </p:nvSpPr>
        <p:spPr bwMode="auto">
          <a:xfrm rot="5400000" flipH="1">
            <a:off x="3175541" y="4127807"/>
            <a:ext cx="393251" cy="989945"/>
          </a:xfrm>
          <a:custGeom>
            <a:avLst/>
            <a:gdLst>
              <a:gd name="T0" fmla="*/ 2226 w 3053"/>
              <a:gd name="T1" fmla="*/ 7254 h 7681"/>
              <a:gd name="T2" fmla="*/ 2226 w 3053"/>
              <a:gd name="T3" fmla="*/ 7254 h 7681"/>
              <a:gd name="T4" fmla="*/ 3052 w 3053"/>
              <a:gd name="T5" fmla="*/ 7680 h 7681"/>
              <a:gd name="T6" fmla="*/ 2026 w 3053"/>
              <a:gd name="T7" fmla="*/ 6579 h 7681"/>
              <a:gd name="T8" fmla="*/ 2151 w 3053"/>
              <a:gd name="T9" fmla="*/ 4003 h 7681"/>
              <a:gd name="T10" fmla="*/ 2177 w 3053"/>
              <a:gd name="T11" fmla="*/ 3677 h 7681"/>
              <a:gd name="T12" fmla="*/ 2927 w 3053"/>
              <a:gd name="T13" fmla="*/ 3827 h 7681"/>
              <a:gd name="T14" fmla="*/ 2226 w 3053"/>
              <a:gd name="T15" fmla="*/ 3002 h 7681"/>
              <a:gd name="T16" fmla="*/ 2226 w 3053"/>
              <a:gd name="T17" fmla="*/ 3002 h 7681"/>
              <a:gd name="T18" fmla="*/ 1726 w 3053"/>
              <a:gd name="T19" fmla="*/ 50 h 7681"/>
              <a:gd name="T20" fmla="*/ 1501 w 3053"/>
              <a:gd name="T21" fmla="*/ 450 h 7681"/>
              <a:gd name="T22" fmla="*/ 1001 w 3053"/>
              <a:gd name="T23" fmla="*/ 2301 h 7681"/>
              <a:gd name="T24" fmla="*/ 0 w 3053"/>
              <a:gd name="T25" fmla="*/ 3076 h 7681"/>
              <a:gd name="T26" fmla="*/ 950 w 3053"/>
              <a:gd name="T27" fmla="*/ 3052 h 7681"/>
              <a:gd name="T28" fmla="*/ 1201 w 3053"/>
              <a:gd name="T29" fmla="*/ 5304 h 7681"/>
              <a:gd name="T30" fmla="*/ 1676 w 3053"/>
              <a:gd name="T31" fmla="*/ 6654 h 7681"/>
              <a:gd name="T32" fmla="*/ 725 w 3053"/>
              <a:gd name="T33" fmla="*/ 7479 h 7681"/>
              <a:gd name="T34" fmla="*/ 2226 w 3053"/>
              <a:gd name="T35" fmla="*/ 7254 h 7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53" h="7681">
                <a:moveTo>
                  <a:pt x="2226" y="7254"/>
                </a:moveTo>
                <a:lnTo>
                  <a:pt x="2226" y="7254"/>
                </a:lnTo>
                <a:cubicBezTo>
                  <a:pt x="2802" y="7555"/>
                  <a:pt x="3052" y="7680"/>
                  <a:pt x="3052" y="7680"/>
                </a:cubicBezTo>
                <a:cubicBezTo>
                  <a:pt x="3052" y="7680"/>
                  <a:pt x="2777" y="7130"/>
                  <a:pt x="2026" y="6579"/>
                </a:cubicBezTo>
                <a:cubicBezTo>
                  <a:pt x="2026" y="6579"/>
                  <a:pt x="1826" y="5829"/>
                  <a:pt x="2151" y="4003"/>
                </a:cubicBezTo>
                <a:cubicBezTo>
                  <a:pt x="2151" y="3877"/>
                  <a:pt x="2177" y="3777"/>
                  <a:pt x="2177" y="3677"/>
                </a:cubicBezTo>
                <a:cubicBezTo>
                  <a:pt x="2627" y="3702"/>
                  <a:pt x="2927" y="3827"/>
                  <a:pt x="2927" y="3827"/>
                </a:cubicBezTo>
                <a:cubicBezTo>
                  <a:pt x="2927" y="3827"/>
                  <a:pt x="3052" y="3377"/>
                  <a:pt x="2226" y="3002"/>
                </a:cubicBezTo>
                <a:lnTo>
                  <a:pt x="2226" y="3002"/>
                </a:lnTo>
                <a:cubicBezTo>
                  <a:pt x="2251" y="1526"/>
                  <a:pt x="1877" y="200"/>
                  <a:pt x="1726" y="50"/>
                </a:cubicBezTo>
                <a:cubicBezTo>
                  <a:pt x="1726" y="50"/>
                  <a:pt x="1601" y="0"/>
                  <a:pt x="1501" y="450"/>
                </a:cubicBezTo>
                <a:cubicBezTo>
                  <a:pt x="1226" y="1050"/>
                  <a:pt x="1076" y="1701"/>
                  <a:pt x="1001" y="2301"/>
                </a:cubicBezTo>
                <a:cubicBezTo>
                  <a:pt x="350" y="2651"/>
                  <a:pt x="0" y="3076"/>
                  <a:pt x="0" y="3076"/>
                </a:cubicBezTo>
                <a:cubicBezTo>
                  <a:pt x="0" y="3076"/>
                  <a:pt x="550" y="3277"/>
                  <a:pt x="950" y="3052"/>
                </a:cubicBezTo>
                <a:cubicBezTo>
                  <a:pt x="950" y="3052"/>
                  <a:pt x="776" y="3952"/>
                  <a:pt x="1201" y="5304"/>
                </a:cubicBezTo>
                <a:cubicBezTo>
                  <a:pt x="1476" y="6154"/>
                  <a:pt x="1676" y="6654"/>
                  <a:pt x="1676" y="6654"/>
                </a:cubicBezTo>
                <a:cubicBezTo>
                  <a:pt x="1676" y="6654"/>
                  <a:pt x="725" y="7005"/>
                  <a:pt x="725" y="7479"/>
                </a:cubicBezTo>
                <a:cubicBezTo>
                  <a:pt x="725" y="7479"/>
                  <a:pt x="1651" y="6954"/>
                  <a:pt x="2226" y="7254"/>
                </a:cubicBezTo>
              </a:path>
            </a:pathLst>
          </a:custGeom>
          <a:solidFill>
            <a:schemeClr val="accent5">
              <a:lumMod val="40000"/>
              <a:lumOff val="60000"/>
              <a:alpha val="88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88" name="TextBox 87"/>
          <p:cNvSpPr txBox="1"/>
          <p:nvPr/>
        </p:nvSpPr>
        <p:spPr>
          <a:xfrm>
            <a:off x="0" y="5626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33454" y="947500"/>
            <a:ext cx="4664098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47500" lnSpcReduction="20000"/>
          </a:bodyPr>
          <a:lstStyle/>
          <a:p>
            <a:r>
              <a:rPr lang="en-US" sz="29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Ongoing waves of error ultimately aid ecumenism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195658" y="1252484"/>
            <a:ext cx="4635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428278" y="3843796"/>
            <a:ext cx="4123906" cy="665939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000" b="1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Errors come in many forms and sizes, but none are insignificant. </a:t>
            </a:r>
          </a:p>
          <a:p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900" b="1" i="1" dirty="0">
                <a:latin typeface="Helvetica" charset="0"/>
                <a:ea typeface="Helvetica" charset="0"/>
                <a:cs typeface="Helvetica" charset="0"/>
              </a:rPr>
              <a:t>But watch thou in all things, endure afflictions, do the work of an evangelist, make full proof of thy ministry.  </a:t>
            </a:r>
            <a:r>
              <a:rPr lang="en-US" sz="750" dirty="0">
                <a:latin typeface="Helvetica" charset="0"/>
                <a:ea typeface="Helvetica" charset="0"/>
                <a:cs typeface="Helvetica" charset="0"/>
              </a:rPr>
              <a:t>2 Timothy 4:5.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62737A-0CC6-42C0-B971-39BF8D1EA965}"/>
              </a:ext>
            </a:extLst>
          </p:cNvPr>
          <p:cNvGrpSpPr/>
          <p:nvPr/>
        </p:nvGrpSpPr>
        <p:grpSpPr>
          <a:xfrm>
            <a:off x="1653644" y="1798768"/>
            <a:ext cx="827523" cy="346249"/>
            <a:chOff x="16978" y="1144338"/>
            <a:chExt cx="1682790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16978" y="1144338"/>
              <a:ext cx="1337938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SPIRITUAL  </a:t>
              </a:r>
            </a:p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WARFARE </a:t>
              </a:r>
            </a:p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NOTIONS</a:t>
              </a:r>
              <a:r>
                <a:rPr lang="en-US" sz="750" dirty="0">
                  <a:latin typeface="Helvetica" charset="0"/>
                  <a:ea typeface="Helvetica" charset="0"/>
                  <a:cs typeface="Helvetica" charset="0"/>
                </a:rPr>
                <a:t> </a:t>
              </a:r>
            </a:p>
          </p:txBody>
        </p:sp>
        <p:sp>
          <p:nvSpPr>
            <p:cNvPr id="96" name="Chevron 95"/>
            <p:cNvSpPr/>
            <p:nvPr/>
          </p:nvSpPr>
          <p:spPr>
            <a:xfrm>
              <a:off x="1516615" y="1237726"/>
              <a:ext cx="183153" cy="27142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053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4DFE0DF-ED3B-44D8-A3A8-8B5D94F4AB7E}"/>
              </a:ext>
            </a:extLst>
          </p:cNvPr>
          <p:cNvGrpSpPr/>
          <p:nvPr/>
        </p:nvGrpSpPr>
        <p:grpSpPr>
          <a:xfrm>
            <a:off x="2853495" y="2426831"/>
            <a:ext cx="1151009" cy="346249"/>
            <a:chOff x="165090" y="1762422"/>
            <a:chExt cx="1534678" cy="461665"/>
          </a:xfrm>
        </p:grpSpPr>
        <p:sp>
          <p:nvSpPr>
            <p:cNvPr id="83" name="TextBox 82"/>
            <p:cNvSpPr txBox="1"/>
            <p:nvPr/>
          </p:nvSpPr>
          <p:spPr>
            <a:xfrm>
              <a:off x="165090" y="1762422"/>
              <a:ext cx="1337939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AMAZING NEW</a:t>
              </a:r>
            </a:p>
            <a:p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PROPHETIC </a:t>
              </a:r>
            </a:p>
            <a:p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SIGNS!</a:t>
              </a:r>
            </a:p>
          </p:txBody>
        </p:sp>
        <p:sp>
          <p:nvSpPr>
            <p:cNvPr id="97" name="Chevron 96"/>
            <p:cNvSpPr/>
            <p:nvPr/>
          </p:nvSpPr>
          <p:spPr>
            <a:xfrm>
              <a:off x="1516615" y="1918356"/>
              <a:ext cx="183153" cy="271425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053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5B89214-2B9B-47D0-8A2E-92A0FA743C81}"/>
              </a:ext>
            </a:extLst>
          </p:cNvPr>
          <p:cNvGrpSpPr/>
          <p:nvPr/>
        </p:nvGrpSpPr>
        <p:grpSpPr>
          <a:xfrm>
            <a:off x="801564" y="3198558"/>
            <a:ext cx="1281705" cy="346249"/>
            <a:chOff x="-9171" y="2620766"/>
            <a:chExt cx="1708939" cy="461665"/>
          </a:xfrm>
        </p:grpSpPr>
        <p:sp>
          <p:nvSpPr>
            <p:cNvPr id="84" name="TextBox 83"/>
            <p:cNvSpPr txBox="1"/>
            <p:nvPr/>
          </p:nvSpPr>
          <p:spPr>
            <a:xfrm>
              <a:off x="-9171" y="2620766"/>
              <a:ext cx="1337939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BRITISH ISRAELISM</a:t>
              </a:r>
            </a:p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RISES AGAIN!</a:t>
              </a:r>
            </a:p>
          </p:txBody>
        </p:sp>
        <p:sp>
          <p:nvSpPr>
            <p:cNvPr id="98" name="Chevron 97"/>
            <p:cNvSpPr/>
            <p:nvPr/>
          </p:nvSpPr>
          <p:spPr>
            <a:xfrm>
              <a:off x="1516615" y="2635116"/>
              <a:ext cx="183153" cy="271425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053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BAEC698-8492-4FF2-A13B-CCD5A8D9A654}"/>
              </a:ext>
            </a:extLst>
          </p:cNvPr>
          <p:cNvGrpSpPr/>
          <p:nvPr/>
        </p:nvGrpSpPr>
        <p:grpSpPr>
          <a:xfrm>
            <a:off x="4094096" y="1636328"/>
            <a:ext cx="1223452" cy="346249"/>
            <a:chOff x="68499" y="3177056"/>
            <a:chExt cx="1631269" cy="461665"/>
          </a:xfrm>
        </p:grpSpPr>
        <p:sp>
          <p:nvSpPr>
            <p:cNvPr id="85" name="TextBox 84"/>
            <p:cNvSpPr txBox="1"/>
            <p:nvPr/>
          </p:nvSpPr>
          <p:spPr>
            <a:xfrm>
              <a:off x="68499" y="3177056"/>
              <a:ext cx="1337939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LEGALISTIC </a:t>
              </a:r>
            </a:p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CULT-LIKE</a:t>
              </a:r>
            </a:p>
            <a:p>
              <a:pPr algn="r"/>
              <a:r>
                <a:rPr lang="en-US" sz="750" b="1" dirty="0">
                  <a:latin typeface="Helvetica" charset="0"/>
                  <a:ea typeface="Helvetica" charset="0"/>
                  <a:cs typeface="Helvetica" charset="0"/>
                </a:rPr>
                <a:t>MOVEMENTS</a:t>
              </a:r>
            </a:p>
          </p:txBody>
        </p:sp>
        <p:sp>
          <p:nvSpPr>
            <p:cNvPr id="99" name="Chevron 98"/>
            <p:cNvSpPr/>
            <p:nvPr/>
          </p:nvSpPr>
          <p:spPr>
            <a:xfrm>
              <a:off x="1516615" y="3287922"/>
              <a:ext cx="183153" cy="27142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053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457C3E-E691-4A6D-9FE1-4D15AB732203}"/>
              </a:ext>
            </a:extLst>
          </p:cNvPr>
          <p:cNvGrpSpPr/>
          <p:nvPr/>
        </p:nvGrpSpPr>
        <p:grpSpPr>
          <a:xfrm>
            <a:off x="3805435" y="3156923"/>
            <a:ext cx="1316998" cy="474729"/>
            <a:chOff x="-56229" y="3915163"/>
            <a:chExt cx="1755997" cy="632971"/>
          </a:xfrm>
        </p:grpSpPr>
        <p:sp>
          <p:nvSpPr>
            <p:cNvPr id="87" name="TextBox 86"/>
            <p:cNvSpPr txBox="1"/>
            <p:nvPr/>
          </p:nvSpPr>
          <p:spPr>
            <a:xfrm>
              <a:off x="-56229" y="3915163"/>
              <a:ext cx="1480318" cy="6329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algn="r"/>
              <a:r>
                <a:rPr lang="en-US" sz="800" b="1" dirty="0">
                  <a:latin typeface="Helvetica" charset="0"/>
                  <a:ea typeface="Helvetica" charset="0"/>
                  <a:cs typeface="Helvetica" charset="0"/>
                </a:rPr>
                <a:t>HEAVEN </a:t>
              </a:r>
            </a:p>
            <a:p>
              <a:pPr algn="r"/>
              <a:r>
                <a:rPr lang="en-US" sz="800" b="1" dirty="0">
                  <a:latin typeface="Helvetica" charset="0"/>
                  <a:ea typeface="Helvetica" charset="0"/>
                  <a:cs typeface="Helvetica" charset="0"/>
                </a:rPr>
                <a:t>AND HELL</a:t>
              </a:r>
            </a:p>
            <a:p>
              <a:pPr algn="r"/>
              <a:r>
                <a:rPr lang="en-US" sz="800" b="1" dirty="0">
                  <a:latin typeface="Helvetica" charset="0"/>
                  <a:ea typeface="Helvetica" charset="0"/>
                  <a:cs typeface="Helvetica" charset="0"/>
                </a:rPr>
                <a:t>VISITS</a:t>
              </a:r>
            </a:p>
          </p:txBody>
        </p:sp>
        <p:sp>
          <p:nvSpPr>
            <p:cNvPr id="100" name="Chevron 99"/>
            <p:cNvSpPr/>
            <p:nvPr/>
          </p:nvSpPr>
          <p:spPr>
            <a:xfrm>
              <a:off x="1516615" y="3989917"/>
              <a:ext cx="183153" cy="27142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105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5">
                <a:lumMod val="60000"/>
                <a:lumOff val="40000"/>
              </a:schemeClr>
            </a:gs>
            <a:gs pos="16000">
              <a:schemeClr val="accent5">
                <a:lumMod val="5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 rot="797095">
            <a:off x="5891436" y="2691859"/>
            <a:ext cx="1378765" cy="2875592"/>
            <a:chOff x="823597" y="2254001"/>
            <a:chExt cx="1838353" cy="3834123"/>
          </a:xfrm>
        </p:grpSpPr>
        <p:grpSp>
          <p:nvGrpSpPr>
            <p:cNvPr id="184" name="Group 183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7" name="Freeform 19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98" name="Freeform 19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5" name="Freeform 19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96" name="Freeform 19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3" name="Freeform 19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94" name="Freeform 19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91" name="Freeform 19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92" name="Freeform 19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89" name="Freeform 18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90" name="Freeform 18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57" name="Oval 356"/>
          <p:cNvSpPr/>
          <p:nvPr/>
        </p:nvSpPr>
        <p:spPr>
          <a:xfrm>
            <a:off x="2174299" y="3668510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58" name="Oval 357"/>
          <p:cNvSpPr/>
          <p:nvPr/>
        </p:nvSpPr>
        <p:spPr>
          <a:xfrm>
            <a:off x="614296" y="3584715"/>
            <a:ext cx="412739" cy="41273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59" name="Oval 358"/>
          <p:cNvSpPr/>
          <p:nvPr/>
        </p:nvSpPr>
        <p:spPr>
          <a:xfrm>
            <a:off x="826034" y="3893995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grpSp>
        <p:nvGrpSpPr>
          <p:cNvPr id="167" name="Group 166"/>
          <p:cNvGrpSpPr/>
          <p:nvPr/>
        </p:nvGrpSpPr>
        <p:grpSpPr>
          <a:xfrm rot="20440828">
            <a:off x="-2924" y="2698378"/>
            <a:ext cx="1378765" cy="2875592"/>
            <a:chOff x="823597" y="2254001"/>
            <a:chExt cx="1838353" cy="3834123"/>
          </a:xfrm>
        </p:grpSpPr>
        <p:grpSp>
          <p:nvGrpSpPr>
            <p:cNvPr id="168" name="Group 167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81" name="Freeform 18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82" name="Freeform 18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79" name="Freeform 17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80" name="Freeform 17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77" name="Freeform 17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78" name="Freeform 17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75" name="Freeform 17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76" name="Freeform 17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73" name="Freeform 17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174" name="Freeform 17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0" name="Group 329"/>
          <p:cNvGrpSpPr/>
          <p:nvPr/>
        </p:nvGrpSpPr>
        <p:grpSpPr>
          <a:xfrm>
            <a:off x="737806" y="850657"/>
            <a:ext cx="5868556" cy="2817853"/>
            <a:chOff x="-1149155" y="1457085"/>
            <a:chExt cx="5376634" cy="1127755"/>
          </a:xfrm>
        </p:grpSpPr>
        <p:sp>
          <p:nvSpPr>
            <p:cNvPr id="339" name="Text 160"/>
            <p:cNvSpPr txBox="1"/>
            <p:nvPr/>
          </p:nvSpPr>
          <p:spPr>
            <a:xfrm>
              <a:off x="-1149155" y="1457085"/>
              <a:ext cx="5181309" cy="33855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/>
              <a:r>
                <a:rPr lang="en-US" sz="1800" dirty="0">
                  <a:solidFill>
                    <a:srgbClr val="FFFFFF"/>
                  </a:solidFill>
                </a:rPr>
                <a:t>OUR FIRST LINE OF DEFENSE</a:t>
              </a:r>
            </a:p>
          </p:txBody>
        </p:sp>
        <p:sp>
          <p:nvSpPr>
            <p:cNvPr id="340" name="Text 161"/>
            <p:cNvSpPr txBox="1"/>
            <p:nvPr/>
          </p:nvSpPr>
          <p:spPr>
            <a:xfrm>
              <a:off x="-1121138" y="1745406"/>
              <a:ext cx="5348617" cy="83943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2000" baseline="30000" dirty="0"/>
                <a:t>Always take God’s Word literally in a prayerful spirit which is submitted to God </a:t>
              </a:r>
            </a:p>
            <a:p>
              <a:r>
                <a:rPr lang="en-US" sz="2000" baseline="30000" dirty="0"/>
                <a:t>while guarding against our own natures. </a:t>
              </a:r>
            </a:p>
            <a:p>
              <a:endParaRPr lang="en-US" sz="2000" baseline="30000" dirty="0"/>
            </a:p>
            <a:p>
              <a:endParaRPr lang="en-US" sz="2000" baseline="30000" dirty="0"/>
            </a:p>
            <a:p>
              <a:r>
                <a:rPr lang="en-US" sz="2000" baseline="30000" dirty="0"/>
                <a:t>Learn to interpret God’s Word using the Bible’s own self-interpreting principles. </a:t>
              </a:r>
            </a:p>
            <a:p>
              <a:endParaRPr lang="en-US" sz="2000" baseline="30000" dirty="0"/>
            </a:p>
            <a:p>
              <a:r>
                <a:rPr lang="en-US" sz="2000" baseline="30000" dirty="0"/>
                <a:t>Remember that we are all capable of being seduced. In fact, the smarter we are, the more vulnerable we are. (John 10:35, 2 Peter 1:16-21)</a:t>
              </a:r>
            </a:p>
            <a:p>
              <a:endParaRPr lang="en-US" sz="675" dirty="0">
                <a:solidFill>
                  <a:srgbClr val="FFFFFF"/>
                </a:solidFill>
              </a:endParaRPr>
            </a:p>
            <a:p>
              <a:pPr algn="ctr"/>
              <a:endParaRPr lang="en-US" sz="675" dirty="0">
                <a:solidFill>
                  <a:srgbClr val="FFFFFF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 rot="20825637">
            <a:off x="419599" y="90550"/>
            <a:ext cx="518791" cy="852451"/>
            <a:chOff x="4733249" y="1475120"/>
            <a:chExt cx="448457" cy="736882"/>
          </a:xfrm>
        </p:grpSpPr>
        <p:sp>
          <p:nvSpPr>
            <p:cNvPr id="332" name="Freeform 331"/>
            <p:cNvSpPr>
              <a:spLocks noChangeArrowheads="1"/>
            </p:cNvSpPr>
            <p:nvPr/>
          </p:nvSpPr>
          <p:spPr bwMode="auto">
            <a:xfrm>
              <a:off x="4803883" y="1475120"/>
              <a:ext cx="37195" cy="662984"/>
            </a:xfrm>
            <a:custGeom>
              <a:avLst/>
              <a:gdLst>
                <a:gd name="T0" fmla="*/ 251 w 252"/>
                <a:gd name="T1" fmla="*/ 4478 h 4479"/>
                <a:gd name="T2" fmla="*/ 0 w 252"/>
                <a:gd name="T3" fmla="*/ 4478 h 4479"/>
                <a:gd name="T4" fmla="*/ 0 w 252"/>
                <a:gd name="T5" fmla="*/ 0 h 4479"/>
                <a:gd name="T6" fmla="*/ 251 w 252"/>
                <a:gd name="T7" fmla="*/ 0 h 4479"/>
                <a:gd name="T8" fmla="*/ 251 w 252"/>
                <a:gd name="T9" fmla="*/ 4478 h 4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4479">
                  <a:moveTo>
                    <a:pt x="251" y="4478"/>
                  </a:moveTo>
                  <a:lnTo>
                    <a:pt x="0" y="4478"/>
                  </a:lnTo>
                  <a:lnTo>
                    <a:pt x="0" y="0"/>
                  </a:lnTo>
                  <a:lnTo>
                    <a:pt x="251" y="0"/>
                  </a:lnTo>
                  <a:lnTo>
                    <a:pt x="251" y="4478"/>
                  </a:lnTo>
                </a:path>
              </a:pathLst>
            </a:custGeom>
            <a:solidFill>
              <a:srgbClr val="57565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en-US" sz="1053">
                <a:solidFill>
                  <a:srgbClr val="FFFFFF"/>
                </a:solidFill>
              </a:endParaRPr>
            </a:p>
          </p:txBody>
        </p:sp>
        <p:sp>
          <p:nvSpPr>
            <p:cNvPr id="333" name="Freeform 332"/>
            <p:cNvSpPr>
              <a:spLocks noChangeArrowheads="1"/>
            </p:cNvSpPr>
            <p:nvPr/>
          </p:nvSpPr>
          <p:spPr bwMode="auto">
            <a:xfrm>
              <a:off x="4777782" y="1493392"/>
              <a:ext cx="403924" cy="188585"/>
            </a:xfrm>
            <a:custGeom>
              <a:avLst/>
              <a:gdLst>
                <a:gd name="T0" fmla="*/ 2728 w 2729"/>
                <a:gd name="T1" fmla="*/ 0 h 1276"/>
                <a:gd name="T2" fmla="*/ 0 w 2729"/>
                <a:gd name="T3" fmla="*/ 0 h 1276"/>
                <a:gd name="T4" fmla="*/ 2728 w 2729"/>
                <a:gd name="T5" fmla="*/ 1275 h 1276"/>
                <a:gd name="T6" fmla="*/ 2728 w 2729"/>
                <a:gd name="T7" fmla="*/ 0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9" h="1276">
                  <a:moveTo>
                    <a:pt x="2728" y="0"/>
                  </a:moveTo>
                  <a:lnTo>
                    <a:pt x="0" y="0"/>
                  </a:lnTo>
                  <a:lnTo>
                    <a:pt x="2728" y="1275"/>
                  </a:lnTo>
                  <a:lnTo>
                    <a:pt x="2728" y="0"/>
                  </a:lnTo>
                </a:path>
              </a:pathLst>
            </a:custGeom>
            <a:solidFill>
              <a:srgbClr val="D32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en-US" sz="1053">
                <a:solidFill>
                  <a:srgbClr val="FFFFFF"/>
                </a:solidFill>
              </a:endParaRPr>
            </a:p>
          </p:txBody>
        </p:sp>
        <p:sp>
          <p:nvSpPr>
            <p:cNvPr id="334" name="Freeform 333"/>
            <p:cNvSpPr>
              <a:spLocks noChangeArrowheads="1"/>
            </p:cNvSpPr>
            <p:nvPr/>
          </p:nvSpPr>
          <p:spPr bwMode="auto">
            <a:xfrm>
              <a:off x="4770604" y="1548858"/>
              <a:ext cx="407187" cy="189237"/>
            </a:xfrm>
            <a:custGeom>
              <a:avLst/>
              <a:gdLst>
                <a:gd name="T0" fmla="*/ 0 w 2753"/>
                <a:gd name="T1" fmla="*/ 1277 h 1278"/>
                <a:gd name="T2" fmla="*/ 2752 w 2753"/>
                <a:gd name="T3" fmla="*/ 1277 h 1278"/>
                <a:gd name="T4" fmla="*/ 0 w 2753"/>
                <a:gd name="T5" fmla="*/ 0 h 1278"/>
                <a:gd name="T6" fmla="*/ 0 w 2753"/>
                <a:gd name="T7" fmla="*/ 1277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1278">
                  <a:moveTo>
                    <a:pt x="0" y="1277"/>
                  </a:moveTo>
                  <a:lnTo>
                    <a:pt x="2752" y="1277"/>
                  </a:lnTo>
                  <a:lnTo>
                    <a:pt x="0" y="0"/>
                  </a:lnTo>
                  <a:lnTo>
                    <a:pt x="0" y="1277"/>
                  </a:lnTo>
                </a:path>
              </a:pathLst>
            </a:custGeom>
            <a:solidFill>
              <a:srgbClr val="D32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en-US" sz="1053">
                <a:solidFill>
                  <a:srgbClr val="FFFFFF"/>
                </a:solidFill>
              </a:endParaRPr>
            </a:p>
          </p:txBody>
        </p:sp>
        <p:sp>
          <p:nvSpPr>
            <p:cNvPr id="335" name="Freeform 334"/>
            <p:cNvSpPr>
              <a:spLocks noChangeArrowheads="1"/>
            </p:cNvSpPr>
            <p:nvPr/>
          </p:nvSpPr>
          <p:spPr bwMode="auto">
            <a:xfrm>
              <a:off x="4770604" y="1493392"/>
              <a:ext cx="411102" cy="244703"/>
            </a:xfrm>
            <a:custGeom>
              <a:avLst/>
              <a:gdLst>
                <a:gd name="T0" fmla="*/ 2778 w 2779"/>
                <a:gd name="T1" fmla="*/ 1275 h 1652"/>
                <a:gd name="T2" fmla="*/ 50 w 2779"/>
                <a:gd name="T3" fmla="*/ 0 h 1652"/>
                <a:gd name="T4" fmla="*/ 0 w 2779"/>
                <a:gd name="T5" fmla="*/ 0 h 1652"/>
                <a:gd name="T6" fmla="*/ 0 w 2779"/>
                <a:gd name="T7" fmla="*/ 374 h 1652"/>
                <a:gd name="T8" fmla="*/ 2752 w 2779"/>
                <a:gd name="T9" fmla="*/ 1651 h 1652"/>
                <a:gd name="T10" fmla="*/ 2778 w 2779"/>
                <a:gd name="T11" fmla="*/ 1651 h 1652"/>
                <a:gd name="T12" fmla="*/ 2778 w 2779"/>
                <a:gd name="T13" fmla="*/ 1275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79" h="1652">
                  <a:moveTo>
                    <a:pt x="2778" y="1275"/>
                  </a:moveTo>
                  <a:lnTo>
                    <a:pt x="50" y="0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2752" y="1651"/>
                  </a:lnTo>
                  <a:lnTo>
                    <a:pt x="2778" y="1651"/>
                  </a:lnTo>
                  <a:lnTo>
                    <a:pt x="2778" y="127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algn="ctr"/>
              <a:endParaRPr lang="en-US" sz="1053">
                <a:solidFill>
                  <a:srgbClr val="FFFFFF"/>
                </a:solidFill>
              </a:endParaRP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4733249" y="2038350"/>
              <a:ext cx="173652" cy="173652"/>
              <a:chOff x="4648578" y="1864197"/>
              <a:chExt cx="347806" cy="347806"/>
            </a:xfrm>
          </p:grpSpPr>
          <p:sp>
            <p:nvSpPr>
              <p:cNvPr id="337" name="Freeform 336"/>
              <p:cNvSpPr>
                <a:spLocks noChangeArrowheads="1"/>
              </p:cNvSpPr>
              <p:nvPr/>
            </p:nvSpPr>
            <p:spPr bwMode="auto">
              <a:xfrm>
                <a:off x="4648578" y="1864197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chemeClr val="tx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algn="ctr"/>
                <a:endParaRPr lang="en-US" sz="1053">
                  <a:solidFill>
                    <a:srgbClr val="FFFFFF"/>
                  </a:solidFill>
                </a:endParaRPr>
              </a:p>
            </p:txBody>
          </p:sp>
          <p:sp>
            <p:nvSpPr>
              <p:cNvPr id="338" name="Freeform 337"/>
              <p:cNvSpPr>
                <a:spLocks noChangeArrowheads="1"/>
              </p:cNvSpPr>
              <p:nvPr/>
            </p:nvSpPr>
            <p:spPr bwMode="auto">
              <a:xfrm>
                <a:off x="4648578" y="2037774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1">
                  <a:lumMod val="9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algn="ctr"/>
                <a:endParaRPr lang="en-US" sz="1053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53" name="Oval 352"/>
          <p:cNvSpPr/>
          <p:nvPr/>
        </p:nvSpPr>
        <p:spPr>
          <a:xfrm>
            <a:off x="4092139" y="3588754"/>
            <a:ext cx="1103972" cy="1103972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54" name="Oval 353"/>
          <p:cNvSpPr/>
          <p:nvPr/>
        </p:nvSpPr>
        <p:spPr>
          <a:xfrm>
            <a:off x="4919576" y="3377545"/>
            <a:ext cx="749844" cy="749844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55" name="Oval 354"/>
          <p:cNvSpPr/>
          <p:nvPr/>
        </p:nvSpPr>
        <p:spPr>
          <a:xfrm>
            <a:off x="1622314" y="3814661"/>
            <a:ext cx="1103972" cy="1103972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56" name="Oval 355"/>
          <p:cNvSpPr/>
          <p:nvPr/>
        </p:nvSpPr>
        <p:spPr>
          <a:xfrm>
            <a:off x="1191070" y="3407760"/>
            <a:ext cx="749844" cy="749844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4980782" y="3263954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>
              <a:solidFill>
                <a:srgbClr val="FFFFFF"/>
              </a:solidFill>
            </a:endParaRPr>
          </a:p>
        </p:txBody>
      </p:sp>
      <p:sp>
        <p:nvSpPr>
          <p:cNvPr id="130" name="Freeform 129"/>
          <p:cNvSpPr>
            <a:spLocks noChangeArrowheads="1"/>
          </p:cNvSpPr>
          <p:nvPr/>
        </p:nvSpPr>
        <p:spPr bwMode="auto">
          <a:xfrm rot="5400000">
            <a:off x="3087781" y="-3089328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131" name="TextBox 130"/>
          <p:cNvSpPr txBox="1"/>
          <p:nvPr/>
        </p:nvSpPr>
        <p:spPr>
          <a:xfrm>
            <a:off x="0" y="5623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39169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8699F9F-A7D9-4D99-A91A-71B0DF7B6D83}"/>
              </a:ext>
            </a:extLst>
          </p:cNvPr>
          <p:cNvGrpSpPr/>
          <p:nvPr/>
        </p:nvGrpSpPr>
        <p:grpSpPr>
          <a:xfrm>
            <a:off x="722785" y="2575615"/>
            <a:ext cx="4822384" cy="856599"/>
            <a:chOff x="963713" y="3519807"/>
            <a:chExt cx="7445829" cy="1023257"/>
          </a:xfrm>
        </p:grpSpPr>
        <p:sp>
          <p:nvSpPr>
            <p:cNvPr id="46" name="Left Arrow 45"/>
            <p:cNvSpPr/>
            <p:nvPr/>
          </p:nvSpPr>
          <p:spPr>
            <a:xfrm rot="10800000">
              <a:off x="963713" y="3519807"/>
              <a:ext cx="7445829" cy="1023257"/>
            </a:xfrm>
            <a:prstGeom prst="leftArrow">
              <a:avLst>
                <a:gd name="adj1" fmla="val 81915"/>
                <a:gd name="adj2" fmla="val 56383"/>
              </a:avLst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33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67017" y="3688746"/>
              <a:ext cx="548647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/>
            <a:p>
              <a:r>
                <a:rPr lang="en-US" sz="1300" dirty="0">
                  <a:solidFill>
                    <a:srgbClr val="01103A"/>
                  </a:solidFill>
                  <a:latin typeface="arial" panose="020B0604020202020204" pitchFamily="34" charset="0"/>
                </a:rPr>
                <a:t>Lest Satan should get an advantage of us: for we are </a:t>
              </a:r>
            </a:p>
            <a:p>
              <a:r>
                <a:rPr lang="en-US" sz="1300" dirty="0">
                  <a:solidFill>
                    <a:srgbClr val="01103A"/>
                  </a:solidFill>
                  <a:latin typeface="arial" panose="020B0604020202020204" pitchFamily="34" charset="0"/>
                </a:rPr>
                <a:t>not ignorant of his </a:t>
              </a:r>
              <a:r>
                <a:rPr lang="en-US" sz="1300" b="1" dirty="0">
                  <a:solidFill>
                    <a:srgbClr val="9E0B0F"/>
                  </a:solidFill>
                  <a:latin typeface="arial" panose="020B0604020202020204" pitchFamily="34" charset="0"/>
                </a:rPr>
                <a:t>devices</a:t>
              </a:r>
              <a:r>
                <a:rPr lang="en-US" sz="1300" dirty="0">
                  <a:solidFill>
                    <a:srgbClr val="01103A"/>
                  </a:solidFill>
                  <a:latin typeface="arial" panose="020B0604020202020204" pitchFamily="34" charset="0"/>
                </a:rPr>
                <a:t>.</a:t>
              </a:r>
            </a:p>
            <a:p>
              <a:r>
                <a:rPr lang="en-US" sz="1000" dirty="0">
                  <a:solidFill>
                    <a:srgbClr val="01103A"/>
                  </a:solidFill>
                  <a:latin typeface="arial" panose="020B0604020202020204" pitchFamily="34" charset="0"/>
                  <a:ea typeface="Helvetica" charset="0"/>
                  <a:cs typeface="Helvetica" charset="0"/>
                </a:rPr>
                <a:t>2 Corinthians 2:11</a:t>
              </a:r>
              <a:endParaRPr lang="en-US" sz="900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endParaRPr>
            </a:p>
            <a:p>
              <a:endParaRPr lang="en-US" sz="750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26EAB05-0E76-452F-85F4-E8BDCA42A877}"/>
              </a:ext>
            </a:extLst>
          </p:cNvPr>
          <p:cNvGrpSpPr/>
          <p:nvPr/>
        </p:nvGrpSpPr>
        <p:grpSpPr>
          <a:xfrm>
            <a:off x="710292" y="1464177"/>
            <a:ext cx="4822384" cy="767443"/>
            <a:chOff x="947055" y="2002968"/>
            <a:chExt cx="6201889" cy="1023257"/>
          </a:xfrm>
        </p:grpSpPr>
        <p:sp>
          <p:nvSpPr>
            <p:cNvPr id="45" name="Left Arrow 44"/>
            <p:cNvSpPr/>
            <p:nvPr/>
          </p:nvSpPr>
          <p:spPr>
            <a:xfrm rot="10800000">
              <a:off x="947055" y="2002968"/>
              <a:ext cx="6201889" cy="1023257"/>
            </a:xfrm>
            <a:prstGeom prst="leftArrow">
              <a:avLst>
                <a:gd name="adj1" fmla="val 81915"/>
                <a:gd name="adj2" fmla="val 56383"/>
              </a:avLst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US" sz="33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280780" y="2197285"/>
              <a:ext cx="2207869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750" dirty="0">
                  <a:solidFill>
                    <a:schemeClr val="bg2"/>
                  </a:solidFill>
                  <a:latin typeface="Helvetica" charset="0"/>
                  <a:ea typeface="Helvetica" charset="0"/>
                  <a:cs typeface="Helvetica" charset="0"/>
                </a:rPr>
                <a:t> </a:t>
              </a:r>
            </a:p>
            <a:p>
              <a:endParaRPr lang="en-US" sz="750" dirty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sp>
        <p:nvSpPr>
          <p:cNvPr id="35" name="Freeform 34"/>
          <p:cNvSpPr>
            <a:spLocks noChangeArrowheads="1"/>
          </p:cNvSpPr>
          <p:nvPr/>
        </p:nvSpPr>
        <p:spPr bwMode="auto">
          <a:xfrm rot="5400000">
            <a:off x="3087781" y="-3100408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300"/>
          </a:p>
        </p:txBody>
      </p:sp>
      <p:grpSp>
        <p:nvGrpSpPr>
          <p:cNvPr id="47" name="Group 46"/>
          <p:cNvGrpSpPr/>
          <p:nvPr/>
        </p:nvGrpSpPr>
        <p:grpSpPr>
          <a:xfrm>
            <a:off x="482194" y="1099756"/>
            <a:ext cx="695828" cy="937916"/>
            <a:chOff x="4625982" y="1730883"/>
            <a:chExt cx="533128" cy="7186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8" name="Group 47"/>
            <p:cNvGrpSpPr/>
            <p:nvPr/>
          </p:nvGrpSpPr>
          <p:grpSpPr>
            <a:xfrm>
              <a:off x="4625982" y="1730883"/>
              <a:ext cx="533128" cy="718611"/>
              <a:chOff x="2795775" y="1061797"/>
              <a:chExt cx="533128" cy="718611"/>
            </a:xfrm>
          </p:grpSpPr>
          <p:sp>
            <p:nvSpPr>
              <p:cNvPr id="50" name="Freeform 49"/>
              <p:cNvSpPr>
                <a:spLocks noChangeArrowheads="1"/>
              </p:cNvSpPr>
              <p:nvPr/>
            </p:nvSpPr>
            <p:spPr bwMode="auto">
              <a:xfrm>
                <a:off x="2917005" y="1077628"/>
                <a:ext cx="15948" cy="433325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/>
              </a:bodyPr>
              <a:lstStyle/>
              <a:p>
                <a:endParaRPr lang="en-US" sz="3300"/>
              </a:p>
            </p:txBody>
          </p:sp>
          <p:sp>
            <p:nvSpPr>
              <p:cNvPr id="51" name="Freeform 50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52" name="Freeform 51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53" name="Freeform 52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0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54" name="Freeform 53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55" name="Freeform 54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668033" y="2090574"/>
              <a:ext cx="271297" cy="35892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2475" b="1" dirty="0"/>
                <a:t>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2194" y="2270465"/>
            <a:ext cx="695828" cy="937916"/>
            <a:chOff x="4625982" y="1730883"/>
            <a:chExt cx="533128" cy="7186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7" name="Group 56"/>
            <p:cNvGrpSpPr/>
            <p:nvPr/>
          </p:nvGrpSpPr>
          <p:grpSpPr>
            <a:xfrm>
              <a:off x="4625982" y="1730883"/>
              <a:ext cx="533128" cy="718611"/>
              <a:chOff x="2795775" y="1061797"/>
              <a:chExt cx="533128" cy="718611"/>
            </a:xfrm>
          </p:grpSpPr>
          <p:sp>
            <p:nvSpPr>
              <p:cNvPr id="59" name="Freeform 58"/>
              <p:cNvSpPr>
                <a:spLocks noChangeArrowheads="1"/>
              </p:cNvSpPr>
              <p:nvPr/>
            </p:nvSpPr>
            <p:spPr bwMode="auto">
              <a:xfrm>
                <a:off x="2917005" y="1077628"/>
                <a:ext cx="15948" cy="433325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/>
              </a:bodyPr>
              <a:lstStyle/>
              <a:p>
                <a:endParaRPr lang="en-US" sz="3300"/>
              </a:p>
            </p:txBody>
          </p:sp>
          <p:sp>
            <p:nvSpPr>
              <p:cNvPr id="60" name="Freeform 59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61" name="Freeform 60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62" name="Freeform 61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0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63" name="Freeform 62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  <p:sp>
            <p:nvSpPr>
              <p:cNvPr id="64" name="Freeform 63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endParaRPr lang="en-US" sz="330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668033" y="2101188"/>
              <a:ext cx="271297" cy="34830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2475" b="1" dirty="0"/>
                <a:t>B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747714" y="3475612"/>
            <a:ext cx="4740746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50" i="1" dirty="0">
                <a:latin typeface="Helvetica" charset="0"/>
                <a:ea typeface="Helvetica" charset="0"/>
                <a:cs typeface="Helvetica" charset="0"/>
              </a:rPr>
              <a:t>2 Timothy 2:15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26291" y="1565838"/>
            <a:ext cx="1271588" cy="1654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Learn 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to 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Read 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the </a:t>
            </a:r>
          </a:p>
          <a:p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Waves!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-5457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3</a:t>
            </a:r>
          </a:p>
        </p:txBody>
      </p:sp>
      <p:grpSp>
        <p:nvGrpSpPr>
          <p:cNvPr id="85" name="Group 84"/>
          <p:cNvGrpSpPr/>
          <p:nvPr/>
        </p:nvGrpSpPr>
        <p:grpSpPr>
          <a:xfrm rot="7651812">
            <a:off x="5841785" y="881006"/>
            <a:ext cx="598845" cy="1186193"/>
            <a:chOff x="1115586" y="1740329"/>
            <a:chExt cx="386274" cy="765133"/>
          </a:xfrm>
        </p:grpSpPr>
        <p:sp>
          <p:nvSpPr>
            <p:cNvPr id="86" name="Oval 85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7" name="Oval 86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8" name="Oval 87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89" name="Group 88"/>
          <p:cNvGrpSpPr/>
          <p:nvPr/>
        </p:nvGrpSpPr>
        <p:grpSpPr>
          <a:xfrm rot="2952157">
            <a:off x="-145034" y="1836713"/>
            <a:ext cx="598845" cy="1186193"/>
            <a:chOff x="1115586" y="1740329"/>
            <a:chExt cx="386274" cy="765133"/>
          </a:xfrm>
        </p:grpSpPr>
        <p:sp>
          <p:nvSpPr>
            <p:cNvPr id="90" name="Oval 89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91" name="Oval 90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92" name="Oval 91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93" name="Group 92"/>
          <p:cNvGrpSpPr/>
          <p:nvPr/>
        </p:nvGrpSpPr>
        <p:grpSpPr>
          <a:xfrm rot="2952157">
            <a:off x="6161108" y="2655857"/>
            <a:ext cx="598845" cy="1186193"/>
            <a:chOff x="1115586" y="1740329"/>
            <a:chExt cx="386274" cy="765133"/>
          </a:xfrm>
        </p:grpSpPr>
        <p:sp>
          <p:nvSpPr>
            <p:cNvPr id="94" name="Oval 93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95" name="Oval 94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96" name="Oval 95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97" name="Group 96"/>
          <p:cNvGrpSpPr/>
          <p:nvPr/>
        </p:nvGrpSpPr>
        <p:grpSpPr>
          <a:xfrm rot="7926295">
            <a:off x="6390830" y="1102941"/>
            <a:ext cx="598845" cy="1186193"/>
            <a:chOff x="1115586" y="1740329"/>
            <a:chExt cx="386274" cy="765133"/>
          </a:xfrm>
        </p:grpSpPr>
        <p:sp>
          <p:nvSpPr>
            <p:cNvPr id="98" name="Oval 97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99" name="Oval 98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00" name="Oval 99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9B9F28D7-3557-4E5B-8557-103173C0D844}"/>
              </a:ext>
            </a:extLst>
          </p:cNvPr>
          <p:cNvSpPr/>
          <p:nvPr/>
        </p:nvSpPr>
        <p:spPr>
          <a:xfrm>
            <a:off x="919613" y="1499619"/>
            <a:ext cx="4380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1103A"/>
                </a:solidFill>
                <a:latin typeface="arial" panose="020B0604020202020204" pitchFamily="34" charset="0"/>
              </a:rPr>
              <a:t>A prudent </a:t>
            </a:r>
            <a:r>
              <a:rPr lang="en-US" sz="1400" i="1" dirty="0">
                <a:solidFill>
                  <a:srgbClr val="01103A"/>
                </a:solidFill>
                <a:latin typeface="arial" panose="020B0604020202020204" pitchFamily="34" charset="0"/>
              </a:rPr>
              <a:t>man</a:t>
            </a:r>
            <a:r>
              <a:rPr lang="en-US" sz="1400" dirty="0">
                <a:solidFill>
                  <a:srgbClr val="01103A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1103A"/>
                </a:solidFill>
                <a:latin typeface="arial" panose="020B0604020202020204" pitchFamily="34" charset="0"/>
              </a:rPr>
              <a:t>foreseeth</a:t>
            </a:r>
            <a:r>
              <a:rPr lang="en-US" sz="1400" dirty="0">
                <a:solidFill>
                  <a:srgbClr val="01103A"/>
                </a:solidFill>
                <a:latin typeface="arial" panose="020B0604020202020204" pitchFamily="34" charset="0"/>
              </a:rPr>
              <a:t> the evil, and </a:t>
            </a:r>
            <a:r>
              <a:rPr lang="en-US" sz="1400" dirty="0" err="1">
                <a:solidFill>
                  <a:srgbClr val="01103A"/>
                </a:solidFill>
                <a:latin typeface="arial" panose="020B0604020202020204" pitchFamily="34" charset="0"/>
              </a:rPr>
              <a:t>hideth</a:t>
            </a:r>
            <a:r>
              <a:rPr lang="en-US" sz="1400" dirty="0">
                <a:solidFill>
                  <a:srgbClr val="01103A"/>
                </a:solidFill>
                <a:latin typeface="arial" panose="020B0604020202020204" pitchFamily="34" charset="0"/>
              </a:rPr>
              <a:t> himself: but the simple pass on, and are punished.  </a:t>
            </a:r>
          </a:p>
          <a:p>
            <a:r>
              <a:rPr lang="en-US" sz="1100" dirty="0">
                <a:solidFill>
                  <a:srgbClr val="01103A"/>
                </a:solidFill>
                <a:latin typeface="arial" panose="020B0604020202020204" pitchFamily="34" charset="0"/>
              </a:rPr>
              <a:t>Proverbs 22:3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" presetClass="entr" presetSubtype="8" decel="7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9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2" presetClass="entr" presetSubtype="8" decel="7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9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 rot="7651812">
            <a:off x="5683349" y="614079"/>
            <a:ext cx="598845" cy="1186193"/>
            <a:chOff x="1115586" y="1740329"/>
            <a:chExt cx="386274" cy="765133"/>
          </a:xfrm>
        </p:grpSpPr>
        <p:sp>
          <p:nvSpPr>
            <p:cNvPr id="135" name="Oval 134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36" name="Oval 135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37" name="Oval 136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41" name="Freeform 140"/>
          <p:cNvSpPr>
            <a:spLocks noChangeArrowheads="1"/>
          </p:cNvSpPr>
          <p:nvPr/>
        </p:nvSpPr>
        <p:spPr bwMode="auto">
          <a:xfrm rot="5400000">
            <a:off x="3087781" y="-3087782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grpSp>
        <p:nvGrpSpPr>
          <p:cNvPr id="54" name="Group 53"/>
          <p:cNvGrpSpPr/>
          <p:nvPr/>
        </p:nvGrpSpPr>
        <p:grpSpPr>
          <a:xfrm>
            <a:off x="6187619" y="2041595"/>
            <a:ext cx="440040" cy="688592"/>
            <a:chOff x="8145333" y="210915"/>
            <a:chExt cx="586720" cy="918123"/>
          </a:xfrm>
        </p:grpSpPr>
        <p:sp>
          <p:nvSpPr>
            <p:cNvPr id="44" name="Oval 43"/>
            <p:cNvSpPr/>
            <p:nvPr/>
          </p:nvSpPr>
          <p:spPr>
            <a:xfrm>
              <a:off x="8264772" y="210915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5" name="Oval 44"/>
            <p:cNvSpPr/>
            <p:nvPr/>
          </p:nvSpPr>
          <p:spPr>
            <a:xfrm>
              <a:off x="8449477" y="554637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6" name="Oval 45"/>
            <p:cNvSpPr/>
            <p:nvPr/>
          </p:nvSpPr>
          <p:spPr>
            <a:xfrm>
              <a:off x="8184974" y="718717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7" name="Oval 46"/>
            <p:cNvSpPr/>
            <p:nvPr/>
          </p:nvSpPr>
          <p:spPr>
            <a:xfrm>
              <a:off x="8145333" y="1019935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54491" y="3159803"/>
            <a:ext cx="644088" cy="418965"/>
            <a:chOff x="7405988" y="3355820"/>
            <a:chExt cx="858784" cy="558620"/>
          </a:xfrm>
        </p:grpSpPr>
        <p:sp>
          <p:nvSpPr>
            <p:cNvPr id="49" name="Oval 48"/>
            <p:cNvSpPr/>
            <p:nvPr/>
          </p:nvSpPr>
          <p:spPr>
            <a:xfrm>
              <a:off x="7671185" y="3631864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0" name="Oval 49"/>
            <p:cNvSpPr/>
            <p:nvPr/>
          </p:nvSpPr>
          <p:spPr>
            <a:xfrm>
              <a:off x="7793171" y="3355820"/>
              <a:ext cx="471601" cy="47160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1" name="Oval 50"/>
            <p:cNvSpPr/>
            <p:nvPr/>
          </p:nvSpPr>
          <p:spPr>
            <a:xfrm>
              <a:off x="7405988" y="3412206"/>
              <a:ext cx="141288" cy="14128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75" name="Group 74"/>
          <p:cNvGrpSpPr/>
          <p:nvPr/>
        </p:nvGrpSpPr>
        <p:grpSpPr>
          <a:xfrm rot="2952157">
            <a:off x="3312785" y="3598378"/>
            <a:ext cx="598845" cy="1186193"/>
            <a:chOff x="1115586" y="1740329"/>
            <a:chExt cx="386274" cy="765133"/>
          </a:xfrm>
        </p:grpSpPr>
        <p:sp>
          <p:nvSpPr>
            <p:cNvPr id="48" name="Oval 47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2" name="Oval 51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3" name="Oval 52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63D6AF-FD0B-4684-8D42-8CDE7761EF5F}"/>
              </a:ext>
            </a:extLst>
          </p:cNvPr>
          <p:cNvGrpSpPr/>
          <p:nvPr/>
        </p:nvGrpSpPr>
        <p:grpSpPr>
          <a:xfrm>
            <a:off x="3855900" y="2662711"/>
            <a:ext cx="2121054" cy="1322660"/>
            <a:chOff x="5141200" y="2693031"/>
            <a:chExt cx="2828072" cy="1763546"/>
          </a:xfrm>
        </p:grpSpPr>
        <p:grpSp>
          <p:nvGrpSpPr>
            <p:cNvPr id="70" name="Group 69"/>
            <p:cNvGrpSpPr/>
            <p:nvPr/>
          </p:nvGrpSpPr>
          <p:grpSpPr>
            <a:xfrm flipH="1">
              <a:off x="5141200" y="2693031"/>
              <a:ext cx="2828072" cy="1763546"/>
              <a:chOff x="5903981" y="2334692"/>
              <a:chExt cx="2828072" cy="176354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Freeform 4"/>
              <p:cNvSpPr>
                <a:spLocks noChangeArrowheads="1"/>
              </p:cNvSpPr>
              <p:nvPr/>
            </p:nvSpPr>
            <p:spPr bwMode="auto">
              <a:xfrm>
                <a:off x="5903981" y="2334692"/>
                <a:ext cx="2828072" cy="1763546"/>
              </a:xfrm>
              <a:custGeom>
                <a:avLst/>
                <a:gdLst>
                  <a:gd name="T0" fmla="*/ 2727 w 2728"/>
                  <a:gd name="T1" fmla="*/ 875 h 1702"/>
                  <a:gd name="T2" fmla="*/ 2727 w 2728"/>
                  <a:gd name="T3" fmla="*/ 875 h 1702"/>
                  <a:gd name="T4" fmla="*/ 2678 w 2728"/>
                  <a:gd name="T5" fmla="*/ 800 h 1702"/>
                  <a:gd name="T6" fmla="*/ 2027 w 2728"/>
                  <a:gd name="T7" fmla="*/ 325 h 1702"/>
                  <a:gd name="T8" fmla="*/ 1777 w 2728"/>
                  <a:gd name="T9" fmla="*/ 0 h 1702"/>
                  <a:gd name="T10" fmla="*/ 1326 w 2728"/>
                  <a:gd name="T11" fmla="*/ 325 h 1702"/>
                  <a:gd name="T12" fmla="*/ 801 w 2728"/>
                  <a:gd name="T13" fmla="*/ 300 h 1702"/>
                  <a:gd name="T14" fmla="*/ 851 w 2728"/>
                  <a:gd name="T15" fmla="*/ 650 h 1702"/>
                  <a:gd name="T16" fmla="*/ 651 w 2728"/>
                  <a:gd name="T17" fmla="*/ 675 h 1702"/>
                  <a:gd name="T18" fmla="*/ 201 w 2728"/>
                  <a:gd name="T19" fmla="*/ 500 h 1702"/>
                  <a:gd name="T20" fmla="*/ 176 w 2728"/>
                  <a:gd name="T21" fmla="*/ 900 h 1702"/>
                  <a:gd name="T22" fmla="*/ 401 w 2728"/>
                  <a:gd name="T23" fmla="*/ 1251 h 1702"/>
                  <a:gd name="T24" fmla="*/ 851 w 2728"/>
                  <a:gd name="T25" fmla="*/ 951 h 1702"/>
                  <a:gd name="T26" fmla="*/ 951 w 2728"/>
                  <a:gd name="T27" fmla="*/ 1000 h 1702"/>
                  <a:gd name="T28" fmla="*/ 801 w 2728"/>
                  <a:gd name="T29" fmla="*/ 1251 h 1702"/>
                  <a:gd name="T30" fmla="*/ 1401 w 2728"/>
                  <a:gd name="T31" fmla="*/ 1251 h 1702"/>
                  <a:gd name="T32" fmla="*/ 1651 w 2728"/>
                  <a:gd name="T33" fmla="*/ 1276 h 1702"/>
                  <a:gd name="T34" fmla="*/ 1502 w 2728"/>
                  <a:gd name="T35" fmla="*/ 1576 h 1702"/>
                  <a:gd name="T36" fmla="*/ 1951 w 2728"/>
                  <a:gd name="T37" fmla="*/ 1251 h 1702"/>
                  <a:gd name="T38" fmla="*/ 2727 w 2728"/>
                  <a:gd name="T39" fmla="*/ 875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28" h="1702">
                    <a:moveTo>
                      <a:pt x="2727" y="875"/>
                    </a:moveTo>
                    <a:lnTo>
                      <a:pt x="2727" y="875"/>
                    </a:lnTo>
                    <a:cubicBezTo>
                      <a:pt x="2727" y="826"/>
                      <a:pt x="2678" y="800"/>
                      <a:pt x="2678" y="800"/>
                    </a:cubicBezTo>
                    <a:cubicBezTo>
                      <a:pt x="2427" y="500"/>
                      <a:pt x="2277" y="350"/>
                      <a:pt x="2027" y="325"/>
                    </a:cubicBezTo>
                    <a:cubicBezTo>
                      <a:pt x="2052" y="75"/>
                      <a:pt x="1977" y="0"/>
                      <a:pt x="1777" y="0"/>
                    </a:cubicBezTo>
                    <a:cubicBezTo>
                      <a:pt x="1577" y="0"/>
                      <a:pt x="1602" y="400"/>
                      <a:pt x="1326" y="325"/>
                    </a:cubicBezTo>
                    <a:cubicBezTo>
                      <a:pt x="1051" y="250"/>
                      <a:pt x="976" y="150"/>
                      <a:pt x="801" y="300"/>
                    </a:cubicBezTo>
                    <a:cubicBezTo>
                      <a:pt x="701" y="426"/>
                      <a:pt x="701" y="575"/>
                      <a:pt x="851" y="650"/>
                    </a:cubicBezTo>
                    <a:cubicBezTo>
                      <a:pt x="776" y="700"/>
                      <a:pt x="726" y="726"/>
                      <a:pt x="651" y="675"/>
                    </a:cubicBezTo>
                    <a:cubicBezTo>
                      <a:pt x="526" y="600"/>
                      <a:pt x="401" y="350"/>
                      <a:pt x="201" y="500"/>
                    </a:cubicBezTo>
                    <a:cubicBezTo>
                      <a:pt x="0" y="650"/>
                      <a:pt x="225" y="751"/>
                      <a:pt x="176" y="900"/>
                    </a:cubicBezTo>
                    <a:cubicBezTo>
                      <a:pt x="125" y="1076"/>
                      <a:pt x="176" y="1301"/>
                      <a:pt x="401" y="1251"/>
                    </a:cubicBezTo>
                    <a:cubicBezTo>
                      <a:pt x="626" y="1176"/>
                      <a:pt x="701" y="900"/>
                      <a:pt x="851" y="951"/>
                    </a:cubicBezTo>
                    <a:cubicBezTo>
                      <a:pt x="901" y="951"/>
                      <a:pt x="926" y="976"/>
                      <a:pt x="951" y="1000"/>
                    </a:cubicBezTo>
                    <a:cubicBezTo>
                      <a:pt x="826" y="1026"/>
                      <a:pt x="701" y="1076"/>
                      <a:pt x="801" y="1251"/>
                    </a:cubicBezTo>
                    <a:cubicBezTo>
                      <a:pt x="951" y="1451"/>
                      <a:pt x="1226" y="1476"/>
                      <a:pt x="1401" y="1251"/>
                    </a:cubicBezTo>
                    <a:cubicBezTo>
                      <a:pt x="1477" y="1251"/>
                      <a:pt x="1551" y="1276"/>
                      <a:pt x="1651" y="1276"/>
                    </a:cubicBezTo>
                    <a:cubicBezTo>
                      <a:pt x="1526" y="1351"/>
                      <a:pt x="1377" y="1476"/>
                      <a:pt x="1502" y="1576"/>
                    </a:cubicBezTo>
                    <a:cubicBezTo>
                      <a:pt x="1677" y="1701"/>
                      <a:pt x="1902" y="1501"/>
                      <a:pt x="1951" y="1251"/>
                    </a:cubicBezTo>
                    <a:cubicBezTo>
                      <a:pt x="2527" y="1176"/>
                      <a:pt x="2727" y="926"/>
                      <a:pt x="2727" y="875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97000"/>
                    </a:schemeClr>
                  </a:gs>
                  <a:gs pos="74000">
                    <a:schemeClr val="accent6">
                      <a:lumMod val="68000"/>
                      <a:lumOff val="32000"/>
                      <a:alpha val="84000"/>
                    </a:schemeClr>
                  </a:gs>
                  <a:gs pos="83000">
                    <a:schemeClr val="accent6">
                      <a:lumMod val="45000"/>
                      <a:lumOff val="55000"/>
                      <a:alpha val="59000"/>
                    </a:schemeClr>
                  </a:gs>
                  <a:gs pos="100000">
                    <a:schemeClr val="accent6">
                      <a:lumMod val="30000"/>
                      <a:lumOff val="70000"/>
                      <a:alpha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53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8312170" y="2973275"/>
                <a:ext cx="189136" cy="189136"/>
                <a:chOff x="4393277" y="1880803"/>
                <a:chExt cx="364027" cy="364027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4393277" y="1880803"/>
                  <a:ext cx="364027" cy="364027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82000"/>
                      </a:schemeClr>
                    </a:gs>
                    <a:gs pos="99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flood" dir="t"/>
                </a:scene3d>
                <a:sp3d extrusionH="76200" contourW="12700" prstMaterial="plastic">
                  <a:bevelT w="247650" h="6350" prst="coolSlant"/>
                  <a:extrusionClr>
                    <a:schemeClr val="accent3">
                      <a:lumMod val="20000"/>
                      <a:lumOff val="80000"/>
                    </a:schemeClr>
                  </a:extrusionClr>
                  <a:contourClr>
                    <a:schemeClr val="accent6">
                      <a:lumMod val="60000"/>
                      <a:lumOff val="40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4474338" y="1967639"/>
                  <a:ext cx="208016" cy="208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4578346" y="1953238"/>
                  <a:ext cx="133621" cy="133621"/>
                </a:xfrm>
                <a:prstGeom prst="ellipse">
                  <a:avLst/>
                </a:prstGeom>
                <a:solidFill>
                  <a:schemeClr val="tx1">
                    <a:alpha val="3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5640952" y="3072496"/>
              <a:ext cx="1376707" cy="749143"/>
              <a:chOff x="6393612" y="3060195"/>
              <a:chExt cx="1376707" cy="74914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393612" y="3060195"/>
                <a:ext cx="1376707" cy="723874"/>
                <a:chOff x="5710823" y="3060195"/>
                <a:chExt cx="1376707" cy="723874"/>
              </a:xfrm>
            </p:grpSpPr>
            <p:sp>
              <p:nvSpPr>
                <p:cNvPr id="42" name="TextBox 41"/>
                <p:cNvSpPr txBox="1"/>
                <p:nvPr/>
              </p:nvSpPr>
              <p:spPr>
                <a:xfrm>
                  <a:off x="6013666" y="3060195"/>
                  <a:ext cx="1073864" cy="7238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rmAutofit/>
                </a:bodyPr>
                <a:lstStyle/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THE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AUTHORITY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GAME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710823" y="3267406"/>
                  <a:ext cx="149613" cy="3385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rmAutofit/>
                </a:bodyPr>
                <a:lstStyle/>
                <a:p>
                  <a:r>
                    <a:rPr lang="en-US" sz="1650" dirty="0"/>
                    <a:t>C</a:t>
                  </a:r>
                </a:p>
              </p:txBody>
            </p:sp>
          </p:grpSp>
          <p:cxnSp>
            <p:nvCxnSpPr>
              <p:cNvPr id="43" name="Straight Connector 42"/>
              <p:cNvCxnSpPr/>
              <p:nvPr/>
            </p:nvCxnSpPr>
            <p:spPr>
              <a:xfrm>
                <a:off x="6640517" y="3157794"/>
                <a:ext cx="0" cy="6515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A9097A-05B4-4AD1-BC1D-671400619BFD}"/>
              </a:ext>
            </a:extLst>
          </p:cNvPr>
          <p:cNvGrpSpPr/>
          <p:nvPr/>
        </p:nvGrpSpPr>
        <p:grpSpPr>
          <a:xfrm>
            <a:off x="1977491" y="1756704"/>
            <a:ext cx="1989875" cy="1592485"/>
            <a:chOff x="2636654" y="1797053"/>
            <a:chExt cx="2653167" cy="2123313"/>
          </a:xfrm>
        </p:grpSpPr>
        <p:grpSp>
          <p:nvGrpSpPr>
            <p:cNvPr id="71" name="Group 70"/>
            <p:cNvGrpSpPr/>
            <p:nvPr/>
          </p:nvGrpSpPr>
          <p:grpSpPr>
            <a:xfrm>
              <a:off x="2636654" y="1797053"/>
              <a:ext cx="2653167" cy="2123313"/>
              <a:chOff x="3065490" y="1993779"/>
              <a:chExt cx="2653167" cy="212331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Freeform 22"/>
              <p:cNvSpPr>
                <a:spLocks noChangeArrowheads="1"/>
              </p:cNvSpPr>
              <p:nvPr/>
            </p:nvSpPr>
            <p:spPr bwMode="auto">
              <a:xfrm>
                <a:off x="3065490" y="1993779"/>
                <a:ext cx="2653167" cy="2123313"/>
              </a:xfrm>
              <a:custGeom>
                <a:avLst/>
                <a:gdLst>
                  <a:gd name="T0" fmla="*/ 2277 w 3003"/>
                  <a:gd name="T1" fmla="*/ 726 h 2402"/>
                  <a:gd name="T2" fmla="*/ 2277 w 3003"/>
                  <a:gd name="T3" fmla="*/ 726 h 2402"/>
                  <a:gd name="T4" fmla="*/ 2727 w 3003"/>
                  <a:gd name="T5" fmla="*/ 1276 h 2402"/>
                  <a:gd name="T6" fmla="*/ 2927 w 3003"/>
                  <a:gd name="T7" fmla="*/ 1326 h 2402"/>
                  <a:gd name="T8" fmla="*/ 2952 w 3003"/>
                  <a:gd name="T9" fmla="*/ 1351 h 2402"/>
                  <a:gd name="T10" fmla="*/ 2952 w 3003"/>
                  <a:gd name="T11" fmla="*/ 1451 h 2402"/>
                  <a:gd name="T12" fmla="*/ 2751 w 3003"/>
                  <a:gd name="T13" fmla="*/ 1476 h 2402"/>
                  <a:gd name="T14" fmla="*/ 2502 w 3003"/>
                  <a:gd name="T15" fmla="*/ 1651 h 2402"/>
                  <a:gd name="T16" fmla="*/ 2126 w 3003"/>
                  <a:gd name="T17" fmla="*/ 1851 h 2402"/>
                  <a:gd name="T18" fmla="*/ 1676 w 3003"/>
                  <a:gd name="T19" fmla="*/ 2327 h 2402"/>
                  <a:gd name="T20" fmla="*/ 1601 w 3003"/>
                  <a:gd name="T21" fmla="*/ 2151 h 2402"/>
                  <a:gd name="T22" fmla="*/ 1626 w 3003"/>
                  <a:gd name="T23" fmla="*/ 1901 h 2402"/>
                  <a:gd name="T24" fmla="*/ 1451 w 3003"/>
                  <a:gd name="T25" fmla="*/ 1951 h 2402"/>
                  <a:gd name="T26" fmla="*/ 1101 w 3003"/>
                  <a:gd name="T27" fmla="*/ 2201 h 2402"/>
                  <a:gd name="T28" fmla="*/ 625 w 3003"/>
                  <a:gd name="T29" fmla="*/ 1826 h 2402"/>
                  <a:gd name="T30" fmla="*/ 750 w 3003"/>
                  <a:gd name="T31" fmla="*/ 1426 h 2402"/>
                  <a:gd name="T32" fmla="*/ 550 w 3003"/>
                  <a:gd name="T33" fmla="*/ 1476 h 2402"/>
                  <a:gd name="T34" fmla="*/ 175 w 3003"/>
                  <a:gd name="T35" fmla="*/ 1726 h 2402"/>
                  <a:gd name="T36" fmla="*/ 50 w 3003"/>
                  <a:gd name="T37" fmla="*/ 1200 h 2402"/>
                  <a:gd name="T38" fmla="*/ 225 w 3003"/>
                  <a:gd name="T39" fmla="*/ 700 h 2402"/>
                  <a:gd name="T40" fmla="*/ 650 w 3003"/>
                  <a:gd name="T41" fmla="*/ 1100 h 2402"/>
                  <a:gd name="T42" fmla="*/ 700 w 3003"/>
                  <a:gd name="T43" fmla="*/ 700 h 2402"/>
                  <a:gd name="T44" fmla="*/ 901 w 3003"/>
                  <a:gd name="T45" fmla="*/ 425 h 2402"/>
                  <a:gd name="T46" fmla="*/ 925 w 3003"/>
                  <a:gd name="T47" fmla="*/ 325 h 2402"/>
                  <a:gd name="T48" fmla="*/ 1025 w 3003"/>
                  <a:gd name="T49" fmla="*/ 425 h 2402"/>
                  <a:gd name="T50" fmla="*/ 1025 w 3003"/>
                  <a:gd name="T51" fmla="*/ 225 h 2402"/>
                  <a:gd name="T52" fmla="*/ 1150 w 3003"/>
                  <a:gd name="T53" fmla="*/ 375 h 2402"/>
                  <a:gd name="T54" fmla="*/ 1150 w 3003"/>
                  <a:gd name="T55" fmla="*/ 175 h 2402"/>
                  <a:gd name="T56" fmla="*/ 1350 w 3003"/>
                  <a:gd name="T57" fmla="*/ 400 h 2402"/>
                  <a:gd name="T58" fmla="*/ 1326 w 3003"/>
                  <a:gd name="T59" fmla="*/ 125 h 2402"/>
                  <a:gd name="T60" fmla="*/ 1451 w 3003"/>
                  <a:gd name="T61" fmla="*/ 275 h 2402"/>
                  <a:gd name="T62" fmla="*/ 1451 w 3003"/>
                  <a:gd name="T63" fmla="*/ 100 h 2402"/>
                  <a:gd name="T64" fmla="*/ 1676 w 3003"/>
                  <a:gd name="T65" fmla="*/ 325 h 2402"/>
                  <a:gd name="T66" fmla="*/ 1701 w 3003"/>
                  <a:gd name="T67" fmla="*/ 50 h 2402"/>
                  <a:gd name="T68" fmla="*/ 1826 w 3003"/>
                  <a:gd name="T69" fmla="*/ 250 h 2402"/>
                  <a:gd name="T70" fmla="*/ 1976 w 3003"/>
                  <a:gd name="T71" fmla="*/ 0 h 2402"/>
                  <a:gd name="T72" fmla="*/ 2051 w 3003"/>
                  <a:gd name="T73" fmla="*/ 325 h 2402"/>
                  <a:gd name="T74" fmla="*/ 2201 w 3003"/>
                  <a:gd name="T75" fmla="*/ 250 h 2402"/>
                  <a:gd name="T76" fmla="*/ 2201 w 3003"/>
                  <a:gd name="T77" fmla="*/ 450 h 2402"/>
                  <a:gd name="T78" fmla="*/ 2326 w 3003"/>
                  <a:gd name="T79" fmla="*/ 425 h 2402"/>
                  <a:gd name="T80" fmla="*/ 2277 w 3003"/>
                  <a:gd name="T81" fmla="*/ 726 h 2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03" h="2402">
                    <a:moveTo>
                      <a:pt x="2277" y="726"/>
                    </a:moveTo>
                    <a:lnTo>
                      <a:pt x="2277" y="726"/>
                    </a:lnTo>
                    <a:cubicBezTo>
                      <a:pt x="2551" y="1075"/>
                      <a:pt x="2651" y="1226"/>
                      <a:pt x="2727" y="1276"/>
                    </a:cubicBezTo>
                    <a:cubicBezTo>
                      <a:pt x="2802" y="1326"/>
                      <a:pt x="2852" y="1326"/>
                      <a:pt x="2927" y="1326"/>
                    </a:cubicBezTo>
                    <a:cubicBezTo>
                      <a:pt x="3002" y="1326"/>
                      <a:pt x="2952" y="1326"/>
                      <a:pt x="2952" y="1351"/>
                    </a:cubicBezTo>
                    <a:cubicBezTo>
                      <a:pt x="2927" y="1400"/>
                      <a:pt x="2927" y="1400"/>
                      <a:pt x="2952" y="1451"/>
                    </a:cubicBezTo>
                    <a:cubicBezTo>
                      <a:pt x="2952" y="1501"/>
                      <a:pt x="2876" y="1476"/>
                      <a:pt x="2751" y="1476"/>
                    </a:cubicBezTo>
                    <a:cubicBezTo>
                      <a:pt x="2627" y="1476"/>
                      <a:pt x="2577" y="1576"/>
                      <a:pt x="2502" y="1651"/>
                    </a:cubicBezTo>
                    <a:cubicBezTo>
                      <a:pt x="2426" y="1701"/>
                      <a:pt x="2201" y="1801"/>
                      <a:pt x="2126" y="1851"/>
                    </a:cubicBezTo>
                    <a:cubicBezTo>
                      <a:pt x="2051" y="1901"/>
                      <a:pt x="1851" y="2276"/>
                      <a:pt x="1676" y="2327"/>
                    </a:cubicBezTo>
                    <a:cubicBezTo>
                      <a:pt x="1476" y="2401"/>
                      <a:pt x="1551" y="2276"/>
                      <a:pt x="1601" y="2151"/>
                    </a:cubicBezTo>
                    <a:cubicBezTo>
                      <a:pt x="1651" y="2001"/>
                      <a:pt x="1626" y="1901"/>
                      <a:pt x="1626" y="1901"/>
                    </a:cubicBezTo>
                    <a:cubicBezTo>
                      <a:pt x="1626" y="1901"/>
                      <a:pt x="1476" y="1951"/>
                      <a:pt x="1451" y="1951"/>
                    </a:cubicBezTo>
                    <a:cubicBezTo>
                      <a:pt x="1401" y="1976"/>
                      <a:pt x="1301" y="2201"/>
                      <a:pt x="1101" y="2201"/>
                    </a:cubicBezTo>
                    <a:cubicBezTo>
                      <a:pt x="876" y="2227"/>
                      <a:pt x="600" y="2101"/>
                      <a:pt x="625" y="1826"/>
                    </a:cubicBezTo>
                    <a:cubicBezTo>
                      <a:pt x="650" y="1551"/>
                      <a:pt x="750" y="1426"/>
                      <a:pt x="750" y="1426"/>
                    </a:cubicBezTo>
                    <a:cubicBezTo>
                      <a:pt x="750" y="1426"/>
                      <a:pt x="625" y="1400"/>
                      <a:pt x="550" y="1476"/>
                    </a:cubicBezTo>
                    <a:cubicBezTo>
                      <a:pt x="475" y="1551"/>
                      <a:pt x="250" y="1726"/>
                      <a:pt x="175" y="1726"/>
                    </a:cubicBezTo>
                    <a:cubicBezTo>
                      <a:pt x="125" y="1726"/>
                      <a:pt x="0" y="1551"/>
                      <a:pt x="50" y="1200"/>
                    </a:cubicBezTo>
                    <a:cubicBezTo>
                      <a:pt x="125" y="850"/>
                      <a:pt x="125" y="726"/>
                      <a:pt x="225" y="700"/>
                    </a:cubicBezTo>
                    <a:cubicBezTo>
                      <a:pt x="325" y="650"/>
                      <a:pt x="450" y="1100"/>
                      <a:pt x="650" y="1100"/>
                    </a:cubicBezTo>
                    <a:cubicBezTo>
                      <a:pt x="825" y="1075"/>
                      <a:pt x="676" y="875"/>
                      <a:pt x="700" y="700"/>
                    </a:cubicBezTo>
                    <a:cubicBezTo>
                      <a:pt x="700" y="525"/>
                      <a:pt x="901" y="425"/>
                      <a:pt x="901" y="425"/>
                    </a:cubicBezTo>
                    <a:cubicBezTo>
                      <a:pt x="901" y="425"/>
                      <a:pt x="876" y="325"/>
                      <a:pt x="925" y="325"/>
                    </a:cubicBezTo>
                    <a:cubicBezTo>
                      <a:pt x="976" y="300"/>
                      <a:pt x="1025" y="425"/>
                      <a:pt x="1025" y="425"/>
                    </a:cubicBezTo>
                    <a:cubicBezTo>
                      <a:pt x="1025" y="425"/>
                      <a:pt x="950" y="225"/>
                      <a:pt x="1025" y="225"/>
                    </a:cubicBezTo>
                    <a:cubicBezTo>
                      <a:pt x="1125" y="225"/>
                      <a:pt x="1150" y="375"/>
                      <a:pt x="1150" y="375"/>
                    </a:cubicBezTo>
                    <a:cubicBezTo>
                      <a:pt x="1150" y="375"/>
                      <a:pt x="1101" y="175"/>
                      <a:pt x="1150" y="175"/>
                    </a:cubicBezTo>
                    <a:cubicBezTo>
                      <a:pt x="1201" y="175"/>
                      <a:pt x="1250" y="400"/>
                      <a:pt x="1350" y="400"/>
                    </a:cubicBezTo>
                    <a:cubicBezTo>
                      <a:pt x="1451" y="400"/>
                      <a:pt x="1250" y="125"/>
                      <a:pt x="1326" y="125"/>
                    </a:cubicBezTo>
                    <a:cubicBezTo>
                      <a:pt x="1376" y="125"/>
                      <a:pt x="1451" y="275"/>
                      <a:pt x="1451" y="275"/>
                    </a:cubicBezTo>
                    <a:cubicBezTo>
                      <a:pt x="1451" y="275"/>
                      <a:pt x="1350" y="100"/>
                      <a:pt x="1451" y="100"/>
                    </a:cubicBezTo>
                    <a:cubicBezTo>
                      <a:pt x="1576" y="75"/>
                      <a:pt x="1676" y="325"/>
                      <a:pt x="1676" y="325"/>
                    </a:cubicBezTo>
                    <a:cubicBezTo>
                      <a:pt x="1676" y="325"/>
                      <a:pt x="1676" y="50"/>
                      <a:pt x="1701" y="50"/>
                    </a:cubicBezTo>
                    <a:cubicBezTo>
                      <a:pt x="1726" y="50"/>
                      <a:pt x="1826" y="250"/>
                      <a:pt x="1826" y="250"/>
                    </a:cubicBezTo>
                    <a:cubicBezTo>
                      <a:pt x="1826" y="250"/>
                      <a:pt x="1926" y="25"/>
                      <a:pt x="1976" y="0"/>
                    </a:cubicBezTo>
                    <a:cubicBezTo>
                      <a:pt x="2026" y="0"/>
                      <a:pt x="1926" y="300"/>
                      <a:pt x="2051" y="325"/>
                    </a:cubicBezTo>
                    <a:cubicBezTo>
                      <a:pt x="2151" y="350"/>
                      <a:pt x="2177" y="200"/>
                      <a:pt x="2201" y="250"/>
                    </a:cubicBezTo>
                    <a:cubicBezTo>
                      <a:pt x="2251" y="275"/>
                      <a:pt x="2201" y="400"/>
                      <a:pt x="2201" y="450"/>
                    </a:cubicBezTo>
                    <a:cubicBezTo>
                      <a:pt x="2201" y="475"/>
                      <a:pt x="2302" y="400"/>
                      <a:pt x="2326" y="425"/>
                    </a:cubicBezTo>
                    <a:cubicBezTo>
                      <a:pt x="2351" y="475"/>
                      <a:pt x="2201" y="626"/>
                      <a:pt x="2277" y="7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3">
                      <a:alpha val="0"/>
                      <a:lumMod val="1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53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114246" y="2949094"/>
                <a:ext cx="189136" cy="189136"/>
                <a:chOff x="4393277" y="1880803"/>
                <a:chExt cx="364027" cy="364027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393277" y="1880803"/>
                  <a:ext cx="364027" cy="364027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82000"/>
                      </a:schemeClr>
                    </a:gs>
                    <a:gs pos="99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flood" dir="t"/>
                </a:scene3d>
                <a:sp3d extrusionH="76200" contourW="12700" prstMaterial="plastic">
                  <a:bevelT w="247650" h="6350" prst="coolSlant"/>
                  <a:extrusionClr>
                    <a:schemeClr val="accent3">
                      <a:lumMod val="20000"/>
                      <a:lumOff val="80000"/>
                    </a:schemeClr>
                  </a:extrusionClr>
                  <a:contourClr>
                    <a:schemeClr val="accent3">
                      <a:lumMod val="60000"/>
                      <a:lumOff val="40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474338" y="1967639"/>
                  <a:ext cx="208016" cy="208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578346" y="1953238"/>
                  <a:ext cx="133621" cy="133621"/>
                </a:xfrm>
                <a:prstGeom prst="ellipse">
                  <a:avLst/>
                </a:prstGeom>
                <a:solidFill>
                  <a:schemeClr val="tx1">
                    <a:alpha val="3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</p:grpSp>
        </p:grpSp>
        <p:grpSp>
          <p:nvGrpSpPr>
            <p:cNvPr id="89" name="Group 88"/>
            <p:cNvGrpSpPr/>
            <p:nvPr/>
          </p:nvGrpSpPr>
          <p:grpSpPr>
            <a:xfrm>
              <a:off x="3310880" y="2425726"/>
              <a:ext cx="1374530" cy="749143"/>
              <a:chOff x="6473924" y="3060195"/>
              <a:chExt cx="1374530" cy="749143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6473924" y="3060195"/>
                <a:ext cx="1374530" cy="723874"/>
                <a:chOff x="5791135" y="3060195"/>
                <a:chExt cx="1374530" cy="723874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6064464" y="3060195"/>
                  <a:ext cx="1101201" cy="7238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rmAutofit/>
                </a:bodyPr>
                <a:lstStyle/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THE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REDEFINITION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GAME</a:t>
                  </a: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5791135" y="3244818"/>
                  <a:ext cx="162437" cy="3385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rmAutofit/>
                </a:bodyPr>
                <a:lstStyle/>
                <a:p>
                  <a:r>
                    <a:rPr lang="en-US" sz="1650" dirty="0"/>
                    <a:t>A</a:t>
                  </a:r>
                </a:p>
              </p:txBody>
            </p:sp>
          </p:grpSp>
          <p:cxnSp>
            <p:nvCxnSpPr>
              <p:cNvPr id="91" name="Straight Connector 90"/>
              <p:cNvCxnSpPr/>
              <p:nvPr/>
            </p:nvCxnSpPr>
            <p:spPr>
              <a:xfrm>
                <a:off x="6691319" y="3157794"/>
                <a:ext cx="0" cy="6515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AA32F1-A60B-469D-A78B-FFE15B2493A0}"/>
              </a:ext>
            </a:extLst>
          </p:cNvPr>
          <p:cNvGrpSpPr/>
          <p:nvPr/>
        </p:nvGrpSpPr>
        <p:grpSpPr>
          <a:xfrm>
            <a:off x="3597999" y="950029"/>
            <a:ext cx="2127793" cy="1164562"/>
            <a:chOff x="4797331" y="887137"/>
            <a:chExt cx="2837057" cy="1552749"/>
          </a:xfrm>
        </p:grpSpPr>
        <p:grpSp>
          <p:nvGrpSpPr>
            <p:cNvPr id="72" name="Group 71"/>
            <p:cNvGrpSpPr/>
            <p:nvPr/>
          </p:nvGrpSpPr>
          <p:grpSpPr>
            <a:xfrm>
              <a:off x="4797331" y="887137"/>
              <a:ext cx="2837057" cy="1552749"/>
              <a:chOff x="179572" y="2386986"/>
              <a:chExt cx="2837057" cy="15527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Freeform 21"/>
              <p:cNvSpPr>
                <a:spLocks noChangeArrowheads="1"/>
              </p:cNvSpPr>
              <p:nvPr/>
            </p:nvSpPr>
            <p:spPr bwMode="auto">
              <a:xfrm>
                <a:off x="179572" y="2386986"/>
                <a:ext cx="2837057" cy="1552749"/>
              </a:xfrm>
              <a:custGeom>
                <a:avLst/>
                <a:gdLst>
                  <a:gd name="T0" fmla="*/ 3552 w 4754"/>
                  <a:gd name="T1" fmla="*/ 950 h 2603"/>
                  <a:gd name="T2" fmla="*/ 3552 w 4754"/>
                  <a:gd name="T3" fmla="*/ 950 h 2603"/>
                  <a:gd name="T4" fmla="*/ 3727 w 4754"/>
                  <a:gd name="T5" fmla="*/ 625 h 2603"/>
                  <a:gd name="T6" fmla="*/ 3302 w 4754"/>
                  <a:gd name="T7" fmla="*/ 200 h 2603"/>
                  <a:gd name="T8" fmla="*/ 2451 w 4754"/>
                  <a:gd name="T9" fmla="*/ 74 h 2603"/>
                  <a:gd name="T10" fmla="*/ 1801 w 4754"/>
                  <a:gd name="T11" fmla="*/ 150 h 2603"/>
                  <a:gd name="T12" fmla="*/ 1325 w 4754"/>
                  <a:gd name="T13" fmla="*/ 74 h 2603"/>
                  <a:gd name="T14" fmla="*/ 1125 w 4754"/>
                  <a:gd name="T15" fmla="*/ 625 h 2603"/>
                  <a:gd name="T16" fmla="*/ 425 w 4754"/>
                  <a:gd name="T17" fmla="*/ 1101 h 2603"/>
                  <a:gd name="T18" fmla="*/ 225 w 4754"/>
                  <a:gd name="T19" fmla="*/ 1526 h 2603"/>
                  <a:gd name="T20" fmla="*/ 24 w 4754"/>
                  <a:gd name="T21" fmla="*/ 1726 h 2603"/>
                  <a:gd name="T22" fmla="*/ 175 w 4754"/>
                  <a:gd name="T23" fmla="*/ 1775 h 2603"/>
                  <a:gd name="T24" fmla="*/ 49 w 4754"/>
                  <a:gd name="T25" fmla="*/ 1976 h 2603"/>
                  <a:gd name="T26" fmla="*/ 400 w 4754"/>
                  <a:gd name="T27" fmla="*/ 2126 h 2603"/>
                  <a:gd name="T28" fmla="*/ 1250 w 4754"/>
                  <a:gd name="T29" fmla="*/ 2426 h 2603"/>
                  <a:gd name="T30" fmla="*/ 1550 w 4754"/>
                  <a:gd name="T31" fmla="*/ 2401 h 2603"/>
                  <a:gd name="T32" fmla="*/ 2226 w 4754"/>
                  <a:gd name="T33" fmla="*/ 2526 h 2603"/>
                  <a:gd name="T34" fmla="*/ 2101 w 4754"/>
                  <a:gd name="T35" fmla="*/ 2226 h 2603"/>
                  <a:gd name="T36" fmla="*/ 2726 w 4754"/>
                  <a:gd name="T37" fmla="*/ 2276 h 2603"/>
                  <a:gd name="T38" fmla="*/ 3452 w 4754"/>
                  <a:gd name="T39" fmla="*/ 1951 h 2603"/>
                  <a:gd name="T40" fmla="*/ 3902 w 4754"/>
                  <a:gd name="T41" fmla="*/ 1651 h 2603"/>
                  <a:gd name="T42" fmla="*/ 3802 w 4754"/>
                  <a:gd name="T43" fmla="*/ 1475 h 2603"/>
                  <a:gd name="T44" fmla="*/ 4103 w 4754"/>
                  <a:gd name="T45" fmla="*/ 1551 h 2603"/>
                  <a:gd name="T46" fmla="*/ 4603 w 4754"/>
                  <a:gd name="T47" fmla="*/ 1726 h 2603"/>
                  <a:gd name="T48" fmla="*/ 4553 w 4754"/>
                  <a:gd name="T49" fmla="*/ 1350 h 2603"/>
                  <a:gd name="T50" fmla="*/ 4378 w 4754"/>
                  <a:gd name="T51" fmla="*/ 925 h 2603"/>
                  <a:gd name="T52" fmla="*/ 4403 w 4754"/>
                  <a:gd name="T53" fmla="*/ 500 h 2603"/>
                  <a:gd name="T54" fmla="*/ 4003 w 4754"/>
                  <a:gd name="T55" fmla="*/ 800 h 2603"/>
                  <a:gd name="T56" fmla="*/ 3552 w 4754"/>
                  <a:gd name="T57" fmla="*/ 95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54" h="2603">
                    <a:moveTo>
                      <a:pt x="3552" y="950"/>
                    </a:moveTo>
                    <a:lnTo>
                      <a:pt x="3552" y="950"/>
                    </a:lnTo>
                    <a:cubicBezTo>
                      <a:pt x="3427" y="825"/>
                      <a:pt x="3602" y="750"/>
                      <a:pt x="3727" y="625"/>
                    </a:cubicBezTo>
                    <a:cubicBezTo>
                      <a:pt x="3852" y="525"/>
                      <a:pt x="3677" y="375"/>
                      <a:pt x="3302" y="200"/>
                    </a:cubicBezTo>
                    <a:cubicBezTo>
                      <a:pt x="2902" y="0"/>
                      <a:pt x="2702" y="49"/>
                      <a:pt x="2451" y="74"/>
                    </a:cubicBezTo>
                    <a:cubicBezTo>
                      <a:pt x="2201" y="125"/>
                      <a:pt x="2076" y="174"/>
                      <a:pt x="1801" y="150"/>
                    </a:cubicBezTo>
                    <a:cubicBezTo>
                      <a:pt x="1501" y="100"/>
                      <a:pt x="1325" y="74"/>
                      <a:pt x="1325" y="74"/>
                    </a:cubicBezTo>
                    <a:cubicBezTo>
                      <a:pt x="1325" y="74"/>
                      <a:pt x="1150" y="350"/>
                      <a:pt x="1125" y="625"/>
                    </a:cubicBezTo>
                    <a:cubicBezTo>
                      <a:pt x="925" y="700"/>
                      <a:pt x="600" y="825"/>
                      <a:pt x="425" y="1101"/>
                    </a:cubicBezTo>
                    <a:cubicBezTo>
                      <a:pt x="249" y="1375"/>
                      <a:pt x="350" y="1450"/>
                      <a:pt x="225" y="1526"/>
                    </a:cubicBezTo>
                    <a:cubicBezTo>
                      <a:pt x="100" y="1601"/>
                      <a:pt x="0" y="1675"/>
                      <a:pt x="24" y="1726"/>
                    </a:cubicBezTo>
                    <a:cubicBezTo>
                      <a:pt x="49" y="1775"/>
                      <a:pt x="125" y="1726"/>
                      <a:pt x="175" y="1775"/>
                    </a:cubicBezTo>
                    <a:cubicBezTo>
                      <a:pt x="249" y="1826"/>
                      <a:pt x="24" y="1926"/>
                      <a:pt x="49" y="1976"/>
                    </a:cubicBezTo>
                    <a:cubicBezTo>
                      <a:pt x="100" y="2026"/>
                      <a:pt x="325" y="2026"/>
                      <a:pt x="400" y="2126"/>
                    </a:cubicBezTo>
                    <a:cubicBezTo>
                      <a:pt x="500" y="2226"/>
                      <a:pt x="950" y="2451"/>
                      <a:pt x="1250" y="2426"/>
                    </a:cubicBezTo>
                    <a:cubicBezTo>
                      <a:pt x="1550" y="2401"/>
                      <a:pt x="1550" y="2401"/>
                      <a:pt x="1550" y="2401"/>
                    </a:cubicBezTo>
                    <a:cubicBezTo>
                      <a:pt x="1550" y="2401"/>
                      <a:pt x="1901" y="2602"/>
                      <a:pt x="2226" y="2526"/>
                    </a:cubicBezTo>
                    <a:cubicBezTo>
                      <a:pt x="2526" y="2426"/>
                      <a:pt x="2051" y="2351"/>
                      <a:pt x="2101" y="2226"/>
                    </a:cubicBezTo>
                    <a:cubicBezTo>
                      <a:pt x="2201" y="2201"/>
                      <a:pt x="2426" y="2401"/>
                      <a:pt x="2726" y="2276"/>
                    </a:cubicBezTo>
                    <a:cubicBezTo>
                      <a:pt x="3027" y="2176"/>
                      <a:pt x="3177" y="2201"/>
                      <a:pt x="3452" y="1951"/>
                    </a:cubicBezTo>
                    <a:cubicBezTo>
                      <a:pt x="3727" y="1701"/>
                      <a:pt x="3902" y="1651"/>
                      <a:pt x="3902" y="1651"/>
                    </a:cubicBezTo>
                    <a:cubicBezTo>
                      <a:pt x="3902" y="1651"/>
                      <a:pt x="3852" y="1501"/>
                      <a:pt x="3802" y="1475"/>
                    </a:cubicBezTo>
                    <a:cubicBezTo>
                      <a:pt x="3778" y="1450"/>
                      <a:pt x="3878" y="1401"/>
                      <a:pt x="4103" y="1551"/>
                    </a:cubicBezTo>
                    <a:cubicBezTo>
                      <a:pt x="4303" y="1675"/>
                      <a:pt x="4478" y="1775"/>
                      <a:pt x="4603" y="1726"/>
                    </a:cubicBezTo>
                    <a:cubicBezTo>
                      <a:pt x="4753" y="1675"/>
                      <a:pt x="4628" y="1475"/>
                      <a:pt x="4553" y="1350"/>
                    </a:cubicBezTo>
                    <a:cubicBezTo>
                      <a:pt x="4452" y="1225"/>
                      <a:pt x="4328" y="1150"/>
                      <a:pt x="4378" y="925"/>
                    </a:cubicBezTo>
                    <a:cubicBezTo>
                      <a:pt x="4428" y="700"/>
                      <a:pt x="4528" y="525"/>
                      <a:pt x="4403" y="500"/>
                    </a:cubicBezTo>
                    <a:cubicBezTo>
                      <a:pt x="4278" y="475"/>
                      <a:pt x="4178" y="625"/>
                      <a:pt x="4003" y="800"/>
                    </a:cubicBezTo>
                    <a:cubicBezTo>
                      <a:pt x="3852" y="975"/>
                      <a:pt x="3627" y="1025"/>
                      <a:pt x="3552" y="950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7000"/>
                      <a:alpha val="51000"/>
                    </a:schemeClr>
                  </a:gs>
                  <a:gs pos="49000">
                    <a:schemeClr val="accent2">
                      <a:lumMod val="97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053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 flipH="1">
                <a:off x="484500" y="3042961"/>
                <a:ext cx="189136" cy="189136"/>
                <a:chOff x="4393277" y="1880803"/>
                <a:chExt cx="364027" cy="364027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4393277" y="1880803"/>
                  <a:ext cx="364027" cy="364027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82000"/>
                      </a:schemeClr>
                    </a:gs>
                    <a:gs pos="99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flood" dir="t"/>
                </a:scene3d>
                <a:sp3d extrusionH="76200" contourW="12700" prstMaterial="plastic">
                  <a:bevelT w="247650" h="6350" prst="coolSlant"/>
                  <a:extrusionClr>
                    <a:schemeClr val="accent3">
                      <a:lumMod val="20000"/>
                      <a:lumOff val="80000"/>
                    </a:schemeClr>
                  </a:extrusionClr>
                  <a:contourClr>
                    <a:schemeClr val="accent2">
                      <a:lumMod val="75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474338" y="1967639"/>
                  <a:ext cx="208016" cy="208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578346" y="1953238"/>
                  <a:ext cx="133621" cy="133621"/>
                </a:xfrm>
                <a:prstGeom prst="ellipse">
                  <a:avLst/>
                </a:prstGeom>
                <a:solidFill>
                  <a:schemeClr val="tx1">
                    <a:alpha val="3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</p:grpSp>
        </p:grpSp>
        <p:grpSp>
          <p:nvGrpSpPr>
            <p:cNvPr id="94" name="Group 93"/>
            <p:cNvGrpSpPr/>
            <p:nvPr/>
          </p:nvGrpSpPr>
          <p:grpSpPr>
            <a:xfrm>
              <a:off x="5371947" y="1213061"/>
              <a:ext cx="1500567" cy="749143"/>
              <a:chOff x="6393612" y="3060195"/>
              <a:chExt cx="1500567" cy="749143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6393612" y="3060195"/>
                <a:ext cx="1500567" cy="723874"/>
                <a:chOff x="5710823" y="3060195"/>
                <a:chExt cx="1500567" cy="723874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064466" y="3060195"/>
                  <a:ext cx="1146924" cy="7238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rmAutofit/>
                </a:bodyPr>
                <a:lstStyle/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THE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RESTORATION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GAME</a:t>
                  </a: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5710823" y="3267406"/>
                  <a:ext cx="153888" cy="3385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650" dirty="0"/>
                    <a:t>B</a:t>
                  </a:r>
                </a:p>
              </p:txBody>
            </p:sp>
          </p:grpSp>
          <p:cxnSp>
            <p:nvCxnSpPr>
              <p:cNvPr id="96" name="Straight Connector 95"/>
              <p:cNvCxnSpPr/>
              <p:nvPr/>
            </p:nvCxnSpPr>
            <p:spPr>
              <a:xfrm>
                <a:off x="6684061" y="3157794"/>
                <a:ext cx="0" cy="6515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TextBox 98"/>
          <p:cNvSpPr txBox="1"/>
          <p:nvPr/>
        </p:nvSpPr>
        <p:spPr>
          <a:xfrm>
            <a:off x="0" y="7169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4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95542" y="2616699"/>
            <a:ext cx="1378765" cy="2875592"/>
            <a:chOff x="823597" y="2254001"/>
            <a:chExt cx="1838353" cy="3834123"/>
          </a:xfrm>
        </p:grpSpPr>
        <p:grpSp>
          <p:nvGrpSpPr>
            <p:cNvPr id="101" name="Group 100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4" name="Freeform 113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5" name="Freeform 114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2" name="Freeform 111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3" name="Freeform 112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0" name="Freeform 109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1" name="Freeform 110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08" name="Freeform 107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9" name="Freeform 108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06" name="Freeform 105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7" name="Freeform 106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 rot="825313">
            <a:off x="5726346" y="2244359"/>
            <a:ext cx="1378765" cy="2875592"/>
            <a:chOff x="823597" y="2254001"/>
            <a:chExt cx="1838353" cy="3834123"/>
          </a:xfrm>
        </p:grpSpPr>
        <p:grpSp>
          <p:nvGrpSpPr>
            <p:cNvPr id="119" name="Group 118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32" name="Freeform 131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33" name="Freeform 132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30" name="Freeform 129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31" name="Freeform 130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28" name="Freeform 127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9" name="Freeform 128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26" name="Freeform 125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7" name="Freeform 126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24" name="Freeform 123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5" name="Freeform 124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sp>
        <p:nvSpPr>
          <p:cNvPr id="139" name="TextBox 138"/>
          <p:cNvSpPr txBox="1"/>
          <p:nvPr/>
        </p:nvSpPr>
        <p:spPr>
          <a:xfrm>
            <a:off x="349789" y="2348936"/>
            <a:ext cx="1159529" cy="577081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750">
                <a:latin typeface="Helvetica" charset="0"/>
                <a:ea typeface="Helvetica" charset="0"/>
                <a:cs typeface="Helvetica" charset="0"/>
              </a:rPr>
              <a:t>Changing ideas through bridge words allows Satan to RE-DEFINE our perception of truth.</a:t>
            </a:r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D48232-4D88-403A-9D51-C7A8572533B6}"/>
              </a:ext>
            </a:extLst>
          </p:cNvPr>
          <p:cNvGrpSpPr/>
          <p:nvPr/>
        </p:nvGrpSpPr>
        <p:grpSpPr>
          <a:xfrm>
            <a:off x="1281547" y="795902"/>
            <a:ext cx="1284830" cy="679746"/>
            <a:chOff x="1708730" y="681630"/>
            <a:chExt cx="1713106" cy="906333"/>
          </a:xfrm>
        </p:grpSpPr>
        <p:sp>
          <p:nvSpPr>
            <p:cNvPr id="140" name="TextBox 139"/>
            <p:cNvSpPr txBox="1"/>
            <p:nvPr/>
          </p:nvSpPr>
          <p:spPr>
            <a:xfrm>
              <a:off x="1875798" y="818524"/>
              <a:ext cx="1546038" cy="7694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750" dirty="0">
                  <a:latin typeface="Helvetica" charset="0"/>
                  <a:ea typeface="Helvetica" charset="0"/>
                  <a:cs typeface="Helvetica" charset="0"/>
                </a:rPr>
                <a:t>New ideas are supposedly about old truths which have been obscured and are now RE-DISCOVERED!.</a:t>
              </a:r>
            </a:p>
            <a:p>
              <a:endParaRPr lang="en-US" sz="750" dirty="0">
                <a:latin typeface="Helvetica" charset="0"/>
                <a:ea typeface="Helvetica" charset="0"/>
                <a:cs typeface="Helvetica" charset="0"/>
              </a:endParaRPr>
            </a:p>
            <a:p>
              <a:endParaRPr lang="en-US" sz="75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708730" y="681630"/>
              <a:ext cx="0" cy="8016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8B95AE-672E-42C8-8976-A8879F37E1E7}"/>
              </a:ext>
            </a:extLst>
          </p:cNvPr>
          <p:cNvGrpSpPr/>
          <p:nvPr/>
        </p:nvGrpSpPr>
        <p:grpSpPr>
          <a:xfrm>
            <a:off x="119866" y="1582069"/>
            <a:ext cx="1159529" cy="617303"/>
            <a:chOff x="159821" y="1252177"/>
            <a:chExt cx="1546038" cy="823070"/>
          </a:xfrm>
        </p:grpSpPr>
        <p:sp>
          <p:nvSpPr>
            <p:cNvPr id="138" name="TextBox 137"/>
            <p:cNvSpPr txBox="1"/>
            <p:nvPr/>
          </p:nvSpPr>
          <p:spPr>
            <a:xfrm>
              <a:off x="159821" y="1252177"/>
              <a:ext cx="1546038" cy="7694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750" dirty="0">
                  <a:latin typeface="Helvetica" charset="0"/>
                  <a:ea typeface="Helvetica" charset="0"/>
                  <a:cs typeface="Helvetica" charset="0"/>
                </a:rPr>
                <a:t>New “waves” are always offered by good, respected leaders.  We call this concept EMBEDDING.</a:t>
              </a:r>
            </a:p>
            <a:p>
              <a:endParaRPr lang="en-US" sz="75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145" name="Straight Connector 144"/>
            <p:cNvCxnSpPr/>
            <p:nvPr/>
          </p:nvCxnSpPr>
          <p:spPr>
            <a:xfrm>
              <a:off x="161870" y="1273555"/>
              <a:ext cx="0" cy="801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/>
          <p:cNvCxnSpPr/>
          <p:nvPr/>
        </p:nvCxnSpPr>
        <p:spPr>
          <a:xfrm>
            <a:off x="351326" y="2373658"/>
            <a:ext cx="0" cy="6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 rot="18723674">
            <a:off x="2011746" y="2884420"/>
            <a:ext cx="1378765" cy="2875592"/>
            <a:chOff x="823597" y="2254001"/>
            <a:chExt cx="1838353" cy="3834123"/>
          </a:xfrm>
        </p:grpSpPr>
        <p:grpSp>
          <p:nvGrpSpPr>
            <p:cNvPr id="148" name="Group 147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61" name="Freeform 16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62" name="Freeform 16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59" name="Freeform 15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60" name="Freeform 15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57" name="Freeform 15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8" name="Freeform 15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55" name="Freeform 15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6" name="Freeform 15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53" name="Freeform 15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4" name="Freeform 15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cxnSp>
        <p:nvCxnSpPr>
          <p:cNvPr id="15" name="Elbow Connector 14"/>
          <p:cNvCxnSpPr>
            <a:cxnSpLocks/>
          </p:cNvCxnSpPr>
          <p:nvPr/>
        </p:nvCxnSpPr>
        <p:spPr>
          <a:xfrm>
            <a:off x="2655371" y="1053263"/>
            <a:ext cx="1041491" cy="4690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882101" y="2565795"/>
            <a:ext cx="1049494" cy="3514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622971" y="2126595"/>
            <a:ext cx="3127807" cy="12879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ardrop 28"/>
          <p:cNvSpPr/>
          <p:nvPr/>
        </p:nvSpPr>
        <p:spPr>
          <a:xfrm rot="13473859">
            <a:off x="3594470" y="1468992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163" name="Teardrop 162"/>
          <p:cNvSpPr/>
          <p:nvPr/>
        </p:nvSpPr>
        <p:spPr>
          <a:xfrm rot="13473859">
            <a:off x="3726659" y="3359775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164" name="Teardrop 163"/>
          <p:cNvSpPr/>
          <p:nvPr/>
        </p:nvSpPr>
        <p:spPr>
          <a:xfrm rot="13473859">
            <a:off x="1866945" y="2512399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97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4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4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4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4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decel="97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4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4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4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4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decel="9714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4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4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4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4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29" grpId="0" animBg="1"/>
      <p:bldP spid="163" grpId="0" animBg="1"/>
      <p:bldP spid="1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 rot="7651812">
            <a:off x="5683349" y="614079"/>
            <a:ext cx="598845" cy="1186193"/>
            <a:chOff x="1115586" y="1740329"/>
            <a:chExt cx="386274" cy="765133"/>
          </a:xfrm>
        </p:grpSpPr>
        <p:sp>
          <p:nvSpPr>
            <p:cNvPr id="135" name="Oval 134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36" name="Oval 135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37" name="Oval 136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41" name="Freeform 140"/>
          <p:cNvSpPr>
            <a:spLocks noChangeArrowheads="1"/>
          </p:cNvSpPr>
          <p:nvPr/>
        </p:nvSpPr>
        <p:spPr bwMode="auto">
          <a:xfrm rot="5400000">
            <a:off x="3087781" y="-3087782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grpSp>
        <p:nvGrpSpPr>
          <p:cNvPr id="54" name="Group 53"/>
          <p:cNvGrpSpPr/>
          <p:nvPr/>
        </p:nvGrpSpPr>
        <p:grpSpPr>
          <a:xfrm>
            <a:off x="6187619" y="2041595"/>
            <a:ext cx="440040" cy="688592"/>
            <a:chOff x="8145333" y="210915"/>
            <a:chExt cx="586720" cy="918123"/>
          </a:xfrm>
        </p:grpSpPr>
        <p:sp>
          <p:nvSpPr>
            <p:cNvPr id="44" name="Oval 43"/>
            <p:cNvSpPr/>
            <p:nvPr/>
          </p:nvSpPr>
          <p:spPr>
            <a:xfrm>
              <a:off x="8264772" y="210915"/>
              <a:ext cx="434976" cy="4349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5" name="Oval 44"/>
            <p:cNvSpPr/>
            <p:nvPr/>
          </p:nvSpPr>
          <p:spPr>
            <a:xfrm>
              <a:off x="8449477" y="554637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6" name="Oval 45"/>
            <p:cNvSpPr/>
            <p:nvPr/>
          </p:nvSpPr>
          <p:spPr>
            <a:xfrm>
              <a:off x="8184974" y="718717"/>
              <a:ext cx="159595" cy="15959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7" name="Oval 46"/>
            <p:cNvSpPr/>
            <p:nvPr/>
          </p:nvSpPr>
          <p:spPr>
            <a:xfrm>
              <a:off x="8145333" y="1019935"/>
              <a:ext cx="109103" cy="1091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554491" y="3159803"/>
            <a:ext cx="644088" cy="418965"/>
            <a:chOff x="7405988" y="3355820"/>
            <a:chExt cx="858784" cy="558620"/>
          </a:xfrm>
        </p:grpSpPr>
        <p:sp>
          <p:nvSpPr>
            <p:cNvPr id="49" name="Oval 48"/>
            <p:cNvSpPr/>
            <p:nvPr/>
          </p:nvSpPr>
          <p:spPr>
            <a:xfrm>
              <a:off x="7671185" y="3631864"/>
              <a:ext cx="282576" cy="28257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0" name="Oval 49"/>
            <p:cNvSpPr/>
            <p:nvPr/>
          </p:nvSpPr>
          <p:spPr>
            <a:xfrm>
              <a:off x="7793171" y="3355820"/>
              <a:ext cx="471601" cy="47160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1" name="Oval 50"/>
            <p:cNvSpPr/>
            <p:nvPr/>
          </p:nvSpPr>
          <p:spPr>
            <a:xfrm>
              <a:off x="7405988" y="3412206"/>
              <a:ext cx="141288" cy="14128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75" name="Group 74"/>
          <p:cNvGrpSpPr/>
          <p:nvPr/>
        </p:nvGrpSpPr>
        <p:grpSpPr>
          <a:xfrm rot="2952157">
            <a:off x="3312785" y="3598378"/>
            <a:ext cx="598845" cy="1186193"/>
            <a:chOff x="1115586" y="1740329"/>
            <a:chExt cx="386274" cy="765133"/>
          </a:xfrm>
        </p:grpSpPr>
        <p:sp>
          <p:nvSpPr>
            <p:cNvPr id="48" name="Oval 47"/>
            <p:cNvSpPr/>
            <p:nvPr/>
          </p:nvSpPr>
          <p:spPr>
            <a:xfrm>
              <a:off x="1123848" y="2127450"/>
              <a:ext cx="378012" cy="37801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2" name="Oval 51"/>
            <p:cNvSpPr/>
            <p:nvPr/>
          </p:nvSpPr>
          <p:spPr>
            <a:xfrm>
              <a:off x="1345687" y="1892024"/>
              <a:ext cx="130975" cy="13097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3" name="Oval 52"/>
            <p:cNvSpPr/>
            <p:nvPr/>
          </p:nvSpPr>
          <p:spPr>
            <a:xfrm>
              <a:off x="1115586" y="1740329"/>
              <a:ext cx="294110" cy="29411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A9097A-05B4-4AD1-BC1D-671400619BFD}"/>
              </a:ext>
            </a:extLst>
          </p:cNvPr>
          <p:cNvGrpSpPr/>
          <p:nvPr/>
        </p:nvGrpSpPr>
        <p:grpSpPr>
          <a:xfrm>
            <a:off x="1977491" y="1756704"/>
            <a:ext cx="1989875" cy="1592485"/>
            <a:chOff x="2636654" y="1797053"/>
            <a:chExt cx="2653167" cy="2123313"/>
          </a:xfrm>
        </p:grpSpPr>
        <p:grpSp>
          <p:nvGrpSpPr>
            <p:cNvPr id="71" name="Group 70"/>
            <p:cNvGrpSpPr/>
            <p:nvPr/>
          </p:nvGrpSpPr>
          <p:grpSpPr>
            <a:xfrm>
              <a:off x="2636654" y="1797053"/>
              <a:ext cx="2653167" cy="2123313"/>
              <a:chOff x="3065490" y="1993779"/>
              <a:chExt cx="2653167" cy="212331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Freeform 22"/>
              <p:cNvSpPr>
                <a:spLocks noChangeArrowheads="1"/>
              </p:cNvSpPr>
              <p:nvPr/>
            </p:nvSpPr>
            <p:spPr bwMode="auto">
              <a:xfrm>
                <a:off x="3065490" y="1993779"/>
                <a:ext cx="2653167" cy="2123313"/>
              </a:xfrm>
              <a:custGeom>
                <a:avLst/>
                <a:gdLst>
                  <a:gd name="T0" fmla="*/ 2277 w 3003"/>
                  <a:gd name="T1" fmla="*/ 726 h 2402"/>
                  <a:gd name="T2" fmla="*/ 2277 w 3003"/>
                  <a:gd name="T3" fmla="*/ 726 h 2402"/>
                  <a:gd name="T4" fmla="*/ 2727 w 3003"/>
                  <a:gd name="T5" fmla="*/ 1276 h 2402"/>
                  <a:gd name="T6" fmla="*/ 2927 w 3003"/>
                  <a:gd name="T7" fmla="*/ 1326 h 2402"/>
                  <a:gd name="T8" fmla="*/ 2952 w 3003"/>
                  <a:gd name="T9" fmla="*/ 1351 h 2402"/>
                  <a:gd name="T10" fmla="*/ 2952 w 3003"/>
                  <a:gd name="T11" fmla="*/ 1451 h 2402"/>
                  <a:gd name="T12" fmla="*/ 2751 w 3003"/>
                  <a:gd name="T13" fmla="*/ 1476 h 2402"/>
                  <a:gd name="T14" fmla="*/ 2502 w 3003"/>
                  <a:gd name="T15" fmla="*/ 1651 h 2402"/>
                  <a:gd name="T16" fmla="*/ 2126 w 3003"/>
                  <a:gd name="T17" fmla="*/ 1851 h 2402"/>
                  <a:gd name="T18" fmla="*/ 1676 w 3003"/>
                  <a:gd name="T19" fmla="*/ 2327 h 2402"/>
                  <a:gd name="T20" fmla="*/ 1601 w 3003"/>
                  <a:gd name="T21" fmla="*/ 2151 h 2402"/>
                  <a:gd name="T22" fmla="*/ 1626 w 3003"/>
                  <a:gd name="T23" fmla="*/ 1901 h 2402"/>
                  <a:gd name="T24" fmla="*/ 1451 w 3003"/>
                  <a:gd name="T25" fmla="*/ 1951 h 2402"/>
                  <a:gd name="T26" fmla="*/ 1101 w 3003"/>
                  <a:gd name="T27" fmla="*/ 2201 h 2402"/>
                  <a:gd name="T28" fmla="*/ 625 w 3003"/>
                  <a:gd name="T29" fmla="*/ 1826 h 2402"/>
                  <a:gd name="T30" fmla="*/ 750 w 3003"/>
                  <a:gd name="T31" fmla="*/ 1426 h 2402"/>
                  <a:gd name="T32" fmla="*/ 550 w 3003"/>
                  <a:gd name="T33" fmla="*/ 1476 h 2402"/>
                  <a:gd name="T34" fmla="*/ 175 w 3003"/>
                  <a:gd name="T35" fmla="*/ 1726 h 2402"/>
                  <a:gd name="T36" fmla="*/ 50 w 3003"/>
                  <a:gd name="T37" fmla="*/ 1200 h 2402"/>
                  <a:gd name="T38" fmla="*/ 225 w 3003"/>
                  <a:gd name="T39" fmla="*/ 700 h 2402"/>
                  <a:gd name="T40" fmla="*/ 650 w 3003"/>
                  <a:gd name="T41" fmla="*/ 1100 h 2402"/>
                  <a:gd name="T42" fmla="*/ 700 w 3003"/>
                  <a:gd name="T43" fmla="*/ 700 h 2402"/>
                  <a:gd name="T44" fmla="*/ 901 w 3003"/>
                  <a:gd name="T45" fmla="*/ 425 h 2402"/>
                  <a:gd name="T46" fmla="*/ 925 w 3003"/>
                  <a:gd name="T47" fmla="*/ 325 h 2402"/>
                  <a:gd name="T48" fmla="*/ 1025 w 3003"/>
                  <a:gd name="T49" fmla="*/ 425 h 2402"/>
                  <a:gd name="T50" fmla="*/ 1025 w 3003"/>
                  <a:gd name="T51" fmla="*/ 225 h 2402"/>
                  <a:gd name="T52" fmla="*/ 1150 w 3003"/>
                  <a:gd name="T53" fmla="*/ 375 h 2402"/>
                  <a:gd name="T54" fmla="*/ 1150 w 3003"/>
                  <a:gd name="T55" fmla="*/ 175 h 2402"/>
                  <a:gd name="T56" fmla="*/ 1350 w 3003"/>
                  <a:gd name="T57" fmla="*/ 400 h 2402"/>
                  <a:gd name="T58" fmla="*/ 1326 w 3003"/>
                  <a:gd name="T59" fmla="*/ 125 h 2402"/>
                  <a:gd name="T60" fmla="*/ 1451 w 3003"/>
                  <a:gd name="T61" fmla="*/ 275 h 2402"/>
                  <a:gd name="T62" fmla="*/ 1451 w 3003"/>
                  <a:gd name="T63" fmla="*/ 100 h 2402"/>
                  <a:gd name="T64" fmla="*/ 1676 w 3003"/>
                  <a:gd name="T65" fmla="*/ 325 h 2402"/>
                  <a:gd name="T66" fmla="*/ 1701 w 3003"/>
                  <a:gd name="T67" fmla="*/ 50 h 2402"/>
                  <a:gd name="T68" fmla="*/ 1826 w 3003"/>
                  <a:gd name="T69" fmla="*/ 250 h 2402"/>
                  <a:gd name="T70" fmla="*/ 1976 w 3003"/>
                  <a:gd name="T71" fmla="*/ 0 h 2402"/>
                  <a:gd name="T72" fmla="*/ 2051 w 3003"/>
                  <a:gd name="T73" fmla="*/ 325 h 2402"/>
                  <a:gd name="T74" fmla="*/ 2201 w 3003"/>
                  <a:gd name="T75" fmla="*/ 250 h 2402"/>
                  <a:gd name="T76" fmla="*/ 2201 w 3003"/>
                  <a:gd name="T77" fmla="*/ 450 h 2402"/>
                  <a:gd name="T78" fmla="*/ 2326 w 3003"/>
                  <a:gd name="T79" fmla="*/ 425 h 2402"/>
                  <a:gd name="T80" fmla="*/ 2277 w 3003"/>
                  <a:gd name="T81" fmla="*/ 726 h 2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03" h="2402">
                    <a:moveTo>
                      <a:pt x="2277" y="726"/>
                    </a:moveTo>
                    <a:lnTo>
                      <a:pt x="2277" y="726"/>
                    </a:lnTo>
                    <a:cubicBezTo>
                      <a:pt x="2551" y="1075"/>
                      <a:pt x="2651" y="1226"/>
                      <a:pt x="2727" y="1276"/>
                    </a:cubicBezTo>
                    <a:cubicBezTo>
                      <a:pt x="2802" y="1326"/>
                      <a:pt x="2852" y="1326"/>
                      <a:pt x="2927" y="1326"/>
                    </a:cubicBezTo>
                    <a:cubicBezTo>
                      <a:pt x="3002" y="1326"/>
                      <a:pt x="2952" y="1326"/>
                      <a:pt x="2952" y="1351"/>
                    </a:cubicBezTo>
                    <a:cubicBezTo>
                      <a:pt x="2927" y="1400"/>
                      <a:pt x="2927" y="1400"/>
                      <a:pt x="2952" y="1451"/>
                    </a:cubicBezTo>
                    <a:cubicBezTo>
                      <a:pt x="2952" y="1501"/>
                      <a:pt x="2876" y="1476"/>
                      <a:pt x="2751" y="1476"/>
                    </a:cubicBezTo>
                    <a:cubicBezTo>
                      <a:pt x="2627" y="1476"/>
                      <a:pt x="2577" y="1576"/>
                      <a:pt x="2502" y="1651"/>
                    </a:cubicBezTo>
                    <a:cubicBezTo>
                      <a:pt x="2426" y="1701"/>
                      <a:pt x="2201" y="1801"/>
                      <a:pt x="2126" y="1851"/>
                    </a:cubicBezTo>
                    <a:cubicBezTo>
                      <a:pt x="2051" y="1901"/>
                      <a:pt x="1851" y="2276"/>
                      <a:pt x="1676" y="2327"/>
                    </a:cubicBezTo>
                    <a:cubicBezTo>
                      <a:pt x="1476" y="2401"/>
                      <a:pt x="1551" y="2276"/>
                      <a:pt x="1601" y="2151"/>
                    </a:cubicBezTo>
                    <a:cubicBezTo>
                      <a:pt x="1651" y="2001"/>
                      <a:pt x="1626" y="1901"/>
                      <a:pt x="1626" y="1901"/>
                    </a:cubicBezTo>
                    <a:cubicBezTo>
                      <a:pt x="1626" y="1901"/>
                      <a:pt x="1476" y="1951"/>
                      <a:pt x="1451" y="1951"/>
                    </a:cubicBezTo>
                    <a:cubicBezTo>
                      <a:pt x="1401" y="1976"/>
                      <a:pt x="1301" y="2201"/>
                      <a:pt x="1101" y="2201"/>
                    </a:cubicBezTo>
                    <a:cubicBezTo>
                      <a:pt x="876" y="2227"/>
                      <a:pt x="600" y="2101"/>
                      <a:pt x="625" y="1826"/>
                    </a:cubicBezTo>
                    <a:cubicBezTo>
                      <a:pt x="650" y="1551"/>
                      <a:pt x="750" y="1426"/>
                      <a:pt x="750" y="1426"/>
                    </a:cubicBezTo>
                    <a:cubicBezTo>
                      <a:pt x="750" y="1426"/>
                      <a:pt x="625" y="1400"/>
                      <a:pt x="550" y="1476"/>
                    </a:cubicBezTo>
                    <a:cubicBezTo>
                      <a:pt x="475" y="1551"/>
                      <a:pt x="250" y="1726"/>
                      <a:pt x="175" y="1726"/>
                    </a:cubicBezTo>
                    <a:cubicBezTo>
                      <a:pt x="125" y="1726"/>
                      <a:pt x="0" y="1551"/>
                      <a:pt x="50" y="1200"/>
                    </a:cubicBezTo>
                    <a:cubicBezTo>
                      <a:pt x="125" y="850"/>
                      <a:pt x="125" y="726"/>
                      <a:pt x="225" y="700"/>
                    </a:cubicBezTo>
                    <a:cubicBezTo>
                      <a:pt x="325" y="650"/>
                      <a:pt x="450" y="1100"/>
                      <a:pt x="650" y="1100"/>
                    </a:cubicBezTo>
                    <a:cubicBezTo>
                      <a:pt x="825" y="1075"/>
                      <a:pt x="676" y="875"/>
                      <a:pt x="700" y="700"/>
                    </a:cubicBezTo>
                    <a:cubicBezTo>
                      <a:pt x="700" y="525"/>
                      <a:pt x="901" y="425"/>
                      <a:pt x="901" y="425"/>
                    </a:cubicBezTo>
                    <a:cubicBezTo>
                      <a:pt x="901" y="425"/>
                      <a:pt x="876" y="325"/>
                      <a:pt x="925" y="325"/>
                    </a:cubicBezTo>
                    <a:cubicBezTo>
                      <a:pt x="976" y="300"/>
                      <a:pt x="1025" y="425"/>
                      <a:pt x="1025" y="425"/>
                    </a:cubicBezTo>
                    <a:cubicBezTo>
                      <a:pt x="1025" y="425"/>
                      <a:pt x="950" y="225"/>
                      <a:pt x="1025" y="225"/>
                    </a:cubicBezTo>
                    <a:cubicBezTo>
                      <a:pt x="1125" y="225"/>
                      <a:pt x="1150" y="375"/>
                      <a:pt x="1150" y="375"/>
                    </a:cubicBezTo>
                    <a:cubicBezTo>
                      <a:pt x="1150" y="375"/>
                      <a:pt x="1101" y="175"/>
                      <a:pt x="1150" y="175"/>
                    </a:cubicBezTo>
                    <a:cubicBezTo>
                      <a:pt x="1201" y="175"/>
                      <a:pt x="1250" y="400"/>
                      <a:pt x="1350" y="400"/>
                    </a:cubicBezTo>
                    <a:cubicBezTo>
                      <a:pt x="1451" y="400"/>
                      <a:pt x="1250" y="125"/>
                      <a:pt x="1326" y="125"/>
                    </a:cubicBezTo>
                    <a:cubicBezTo>
                      <a:pt x="1376" y="125"/>
                      <a:pt x="1451" y="275"/>
                      <a:pt x="1451" y="275"/>
                    </a:cubicBezTo>
                    <a:cubicBezTo>
                      <a:pt x="1451" y="275"/>
                      <a:pt x="1350" y="100"/>
                      <a:pt x="1451" y="100"/>
                    </a:cubicBezTo>
                    <a:cubicBezTo>
                      <a:pt x="1576" y="75"/>
                      <a:pt x="1676" y="325"/>
                      <a:pt x="1676" y="325"/>
                    </a:cubicBezTo>
                    <a:cubicBezTo>
                      <a:pt x="1676" y="325"/>
                      <a:pt x="1676" y="50"/>
                      <a:pt x="1701" y="50"/>
                    </a:cubicBezTo>
                    <a:cubicBezTo>
                      <a:pt x="1726" y="50"/>
                      <a:pt x="1826" y="250"/>
                      <a:pt x="1826" y="250"/>
                    </a:cubicBezTo>
                    <a:cubicBezTo>
                      <a:pt x="1826" y="250"/>
                      <a:pt x="1926" y="25"/>
                      <a:pt x="1976" y="0"/>
                    </a:cubicBezTo>
                    <a:cubicBezTo>
                      <a:pt x="2026" y="0"/>
                      <a:pt x="1926" y="300"/>
                      <a:pt x="2051" y="325"/>
                    </a:cubicBezTo>
                    <a:cubicBezTo>
                      <a:pt x="2151" y="350"/>
                      <a:pt x="2177" y="200"/>
                      <a:pt x="2201" y="250"/>
                    </a:cubicBezTo>
                    <a:cubicBezTo>
                      <a:pt x="2251" y="275"/>
                      <a:pt x="2201" y="400"/>
                      <a:pt x="2201" y="450"/>
                    </a:cubicBezTo>
                    <a:cubicBezTo>
                      <a:pt x="2201" y="475"/>
                      <a:pt x="2302" y="400"/>
                      <a:pt x="2326" y="425"/>
                    </a:cubicBezTo>
                    <a:cubicBezTo>
                      <a:pt x="2351" y="475"/>
                      <a:pt x="2201" y="626"/>
                      <a:pt x="2277" y="7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3">
                      <a:alpha val="0"/>
                      <a:lumMod val="1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wrap="none" anchor="ctr">
                <a:normAutofit/>
              </a:bodyPr>
              <a:lstStyle/>
              <a:p>
                <a:endParaRPr lang="en-US" sz="1053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5114246" y="2949094"/>
                <a:ext cx="189136" cy="189136"/>
                <a:chOff x="4393277" y="1880803"/>
                <a:chExt cx="364027" cy="364027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393277" y="1880803"/>
                  <a:ext cx="364027" cy="364027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82000"/>
                      </a:schemeClr>
                    </a:gs>
                    <a:gs pos="99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flood" dir="t"/>
                </a:scene3d>
                <a:sp3d extrusionH="76200" contourW="12700" prstMaterial="plastic">
                  <a:bevelT w="247650" h="6350" prst="coolSlant"/>
                  <a:extrusionClr>
                    <a:schemeClr val="accent3">
                      <a:lumMod val="20000"/>
                      <a:lumOff val="80000"/>
                    </a:schemeClr>
                  </a:extrusionClr>
                  <a:contourClr>
                    <a:schemeClr val="accent3">
                      <a:lumMod val="60000"/>
                      <a:lumOff val="40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474338" y="1967639"/>
                  <a:ext cx="208016" cy="208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578346" y="1953238"/>
                  <a:ext cx="133621" cy="133621"/>
                </a:xfrm>
                <a:prstGeom prst="ellipse">
                  <a:avLst/>
                </a:prstGeom>
                <a:solidFill>
                  <a:schemeClr val="tx1">
                    <a:alpha val="3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lstStyle/>
                <a:p>
                  <a:pPr algn="ctr"/>
                  <a:endParaRPr lang="en-US" sz="1053"/>
                </a:p>
              </p:txBody>
            </p:sp>
          </p:grpSp>
        </p:grpSp>
        <p:grpSp>
          <p:nvGrpSpPr>
            <p:cNvPr id="89" name="Group 88"/>
            <p:cNvGrpSpPr/>
            <p:nvPr/>
          </p:nvGrpSpPr>
          <p:grpSpPr>
            <a:xfrm>
              <a:off x="3230568" y="2425726"/>
              <a:ext cx="1454842" cy="749143"/>
              <a:chOff x="6393612" y="3060195"/>
              <a:chExt cx="1454842" cy="749143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6393612" y="3060195"/>
                <a:ext cx="1454842" cy="723874"/>
                <a:chOff x="5710823" y="3060195"/>
                <a:chExt cx="1454842" cy="723874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6064464" y="3060195"/>
                  <a:ext cx="1101201" cy="7238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rmAutofit fontScale="92500"/>
                </a:bodyPr>
                <a:lstStyle/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THE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RE-WEIGHTING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GAME</a:t>
                  </a: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5710823" y="3267406"/>
                  <a:ext cx="162437" cy="3385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normAutofit/>
                </a:bodyPr>
                <a:lstStyle/>
                <a:p>
                  <a:r>
                    <a:rPr lang="en-US" sz="1650" dirty="0"/>
                    <a:t>D</a:t>
                  </a:r>
                </a:p>
              </p:txBody>
            </p:sp>
          </p:grpSp>
          <p:cxnSp>
            <p:nvCxnSpPr>
              <p:cNvPr id="91" name="Straight Connector 90"/>
              <p:cNvCxnSpPr/>
              <p:nvPr/>
            </p:nvCxnSpPr>
            <p:spPr>
              <a:xfrm>
                <a:off x="6691319" y="3157794"/>
                <a:ext cx="0" cy="6515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AA32F1-A60B-469D-A78B-FFE15B2493A0}"/>
              </a:ext>
            </a:extLst>
          </p:cNvPr>
          <p:cNvGrpSpPr/>
          <p:nvPr/>
        </p:nvGrpSpPr>
        <p:grpSpPr>
          <a:xfrm>
            <a:off x="3597999" y="950029"/>
            <a:ext cx="2127793" cy="1164562"/>
            <a:chOff x="4797331" y="887137"/>
            <a:chExt cx="2837057" cy="1552749"/>
          </a:xfrm>
        </p:grpSpPr>
        <p:grpSp>
          <p:nvGrpSpPr>
            <p:cNvPr id="72" name="Group 71"/>
            <p:cNvGrpSpPr/>
            <p:nvPr/>
          </p:nvGrpSpPr>
          <p:grpSpPr>
            <a:xfrm>
              <a:off x="4797331" y="887137"/>
              <a:ext cx="2837057" cy="1552749"/>
              <a:chOff x="179572" y="2386986"/>
              <a:chExt cx="2837057" cy="155274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Freeform 21"/>
              <p:cNvSpPr>
                <a:spLocks noChangeArrowheads="1"/>
              </p:cNvSpPr>
              <p:nvPr/>
            </p:nvSpPr>
            <p:spPr bwMode="auto">
              <a:xfrm>
                <a:off x="179572" y="2386986"/>
                <a:ext cx="2837057" cy="1552749"/>
              </a:xfrm>
              <a:custGeom>
                <a:avLst/>
                <a:gdLst>
                  <a:gd name="T0" fmla="*/ 3552 w 4754"/>
                  <a:gd name="T1" fmla="*/ 950 h 2603"/>
                  <a:gd name="T2" fmla="*/ 3552 w 4754"/>
                  <a:gd name="T3" fmla="*/ 950 h 2603"/>
                  <a:gd name="T4" fmla="*/ 3727 w 4754"/>
                  <a:gd name="T5" fmla="*/ 625 h 2603"/>
                  <a:gd name="T6" fmla="*/ 3302 w 4754"/>
                  <a:gd name="T7" fmla="*/ 200 h 2603"/>
                  <a:gd name="T8" fmla="*/ 2451 w 4754"/>
                  <a:gd name="T9" fmla="*/ 74 h 2603"/>
                  <a:gd name="T10" fmla="*/ 1801 w 4754"/>
                  <a:gd name="T11" fmla="*/ 150 h 2603"/>
                  <a:gd name="T12" fmla="*/ 1325 w 4754"/>
                  <a:gd name="T13" fmla="*/ 74 h 2603"/>
                  <a:gd name="T14" fmla="*/ 1125 w 4754"/>
                  <a:gd name="T15" fmla="*/ 625 h 2603"/>
                  <a:gd name="T16" fmla="*/ 425 w 4754"/>
                  <a:gd name="T17" fmla="*/ 1101 h 2603"/>
                  <a:gd name="T18" fmla="*/ 225 w 4754"/>
                  <a:gd name="T19" fmla="*/ 1526 h 2603"/>
                  <a:gd name="T20" fmla="*/ 24 w 4754"/>
                  <a:gd name="T21" fmla="*/ 1726 h 2603"/>
                  <a:gd name="T22" fmla="*/ 175 w 4754"/>
                  <a:gd name="T23" fmla="*/ 1775 h 2603"/>
                  <a:gd name="T24" fmla="*/ 49 w 4754"/>
                  <a:gd name="T25" fmla="*/ 1976 h 2603"/>
                  <a:gd name="T26" fmla="*/ 400 w 4754"/>
                  <a:gd name="T27" fmla="*/ 2126 h 2603"/>
                  <a:gd name="T28" fmla="*/ 1250 w 4754"/>
                  <a:gd name="T29" fmla="*/ 2426 h 2603"/>
                  <a:gd name="T30" fmla="*/ 1550 w 4754"/>
                  <a:gd name="T31" fmla="*/ 2401 h 2603"/>
                  <a:gd name="T32" fmla="*/ 2226 w 4754"/>
                  <a:gd name="T33" fmla="*/ 2526 h 2603"/>
                  <a:gd name="T34" fmla="*/ 2101 w 4754"/>
                  <a:gd name="T35" fmla="*/ 2226 h 2603"/>
                  <a:gd name="T36" fmla="*/ 2726 w 4754"/>
                  <a:gd name="T37" fmla="*/ 2276 h 2603"/>
                  <a:gd name="T38" fmla="*/ 3452 w 4754"/>
                  <a:gd name="T39" fmla="*/ 1951 h 2603"/>
                  <a:gd name="T40" fmla="*/ 3902 w 4754"/>
                  <a:gd name="T41" fmla="*/ 1651 h 2603"/>
                  <a:gd name="T42" fmla="*/ 3802 w 4754"/>
                  <a:gd name="T43" fmla="*/ 1475 h 2603"/>
                  <a:gd name="T44" fmla="*/ 4103 w 4754"/>
                  <a:gd name="T45" fmla="*/ 1551 h 2603"/>
                  <a:gd name="T46" fmla="*/ 4603 w 4754"/>
                  <a:gd name="T47" fmla="*/ 1726 h 2603"/>
                  <a:gd name="T48" fmla="*/ 4553 w 4754"/>
                  <a:gd name="T49" fmla="*/ 1350 h 2603"/>
                  <a:gd name="T50" fmla="*/ 4378 w 4754"/>
                  <a:gd name="T51" fmla="*/ 925 h 2603"/>
                  <a:gd name="T52" fmla="*/ 4403 w 4754"/>
                  <a:gd name="T53" fmla="*/ 500 h 2603"/>
                  <a:gd name="T54" fmla="*/ 4003 w 4754"/>
                  <a:gd name="T55" fmla="*/ 800 h 2603"/>
                  <a:gd name="T56" fmla="*/ 3552 w 4754"/>
                  <a:gd name="T57" fmla="*/ 95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754" h="2603">
                    <a:moveTo>
                      <a:pt x="3552" y="950"/>
                    </a:moveTo>
                    <a:lnTo>
                      <a:pt x="3552" y="950"/>
                    </a:lnTo>
                    <a:cubicBezTo>
                      <a:pt x="3427" y="825"/>
                      <a:pt x="3602" y="750"/>
                      <a:pt x="3727" y="625"/>
                    </a:cubicBezTo>
                    <a:cubicBezTo>
                      <a:pt x="3852" y="525"/>
                      <a:pt x="3677" y="375"/>
                      <a:pt x="3302" y="200"/>
                    </a:cubicBezTo>
                    <a:cubicBezTo>
                      <a:pt x="2902" y="0"/>
                      <a:pt x="2702" y="49"/>
                      <a:pt x="2451" y="74"/>
                    </a:cubicBezTo>
                    <a:cubicBezTo>
                      <a:pt x="2201" y="125"/>
                      <a:pt x="2076" y="174"/>
                      <a:pt x="1801" y="150"/>
                    </a:cubicBezTo>
                    <a:cubicBezTo>
                      <a:pt x="1501" y="100"/>
                      <a:pt x="1325" y="74"/>
                      <a:pt x="1325" y="74"/>
                    </a:cubicBezTo>
                    <a:cubicBezTo>
                      <a:pt x="1325" y="74"/>
                      <a:pt x="1150" y="350"/>
                      <a:pt x="1125" y="625"/>
                    </a:cubicBezTo>
                    <a:cubicBezTo>
                      <a:pt x="925" y="700"/>
                      <a:pt x="600" y="825"/>
                      <a:pt x="425" y="1101"/>
                    </a:cubicBezTo>
                    <a:cubicBezTo>
                      <a:pt x="249" y="1375"/>
                      <a:pt x="350" y="1450"/>
                      <a:pt x="225" y="1526"/>
                    </a:cubicBezTo>
                    <a:cubicBezTo>
                      <a:pt x="100" y="1601"/>
                      <a:pt x="0" y="1675"/>
                      <a:pt x="24" y="1726"/>
                    </a:cubicBezTo>
                    <a:cubicBezTo>
                      <a:pt x="49" y="1775"/>
                      <a:pt x="125" y="1726"/>
                      <a:pt x="175" y="1775"/>
                    </a:cubicBezTo>
                    <a:cubicBezTo>
                      <a:pt x="249" y="1826"/>
                      <a:pt x="24" y="1926"/>
                      <a:pt x="49" y="1976"/>
                    </a:cubicBezTo>
                    <a:cubicBezTo>
                      <a:pt x="100" y="2026"/>
                      <a:pt x="325" y="2026"/>
                      <a:pt x="400" y="2126"/>
                    </a:cubicBezTo>
                    <a:cubicBezTo>
                      <a:pt x="500" y="2226"/>
                      <a:pt x="950" y="2451"/>
                      <a:pt x="1250" y="2426"/>
                    </a:cubicBezTo>
                    <a:cubicBezTo>
                      <a:pt x="1550" y="2401"/>
                      <a:pt x="1550" y="2401"/>
                      <a:pt x="1550" y="2401"/>
                    </a:cubicBezTo>
                    <a:cubicBezTo>
                      <a:pt x="1550" y="2401"/>
                      <a:pt x="1901" y="2602"/>
                      <a:pt x="2226" y="2526"/>
                    </a:cubicBezTo>
                    <a:cubicBezTo>
                      <a:pt x="2526" y="2426"/>
                      <a:pt x="2051" y="2351"/>
                      <a:pt x="2101" y="2226"/>
                    </a:cubicBezTo>
                    <a:cubicBezTo>
                      <a:pt x="2201" y="2201"/>
                      <a:pt x="2426" y="2401"/>
                      <a:pt x="2726" y="2276"/>
                    </a:cubicBezTo>
                    <a:cubicBezTo>
                      <a:pt x="3027" y="2176"/>
                      <a:pt x="3177" y="2201"/>
                      <a:pt x="3452" y="1951"/>
                    </a:cubicBezTo>
                    <a:cubicBezTo>
                      <a:pt x="3727" y="1701"/>
                      <a:pt x="3902" y="1651"/>
                      <a:pt x="3902" y="1651"/>
                    </a:cubicBezTo>
                    <a:cubicBezTo>
                      <a:pt x="3902" y="1651"/>
                      <a:pt x="3852" y="1501"/>
                      <a:pt x="3802" y="1475"/>
                    </a:cubicBezTo>
                    <a:cubicBezTo>
                      <a:pt x="3778" y="1450"/>
                      <a:pt x="3878" y="1401"/>
                      <a:pt x="4103" y="1551"/>
                    </a:cubicBezTo>
                    <a:cubicBezTo>
                      <a:pt x="4303" y="1675"/>
                      <a:pt x="4478" y="1775"/>
                      <a:pt x="4603" y="1726"/>
                    </a:cubicBezTo>
                    <a:cubicBezTo>
                      <a:pt x="4753" y="1675"/>
                      <a:pt x="4628" y="1475"/>
                      <a:pt x="4553" y="1350"/>
                    </a:cubicBezTo>
                    <a:cubicBezTo>
                      <a:pt x="4452" y="1225"/>
                      <a:pt x="4328" y="1150"/>
                      <a:pt x="4378" y="925"/>
                    </a:cubicBezTo>
                    <a:cubicBezTo>
                      <a:pt x="4428" y="700"/>
                      <a:pt x="4528" y="525"/>
                      <a:pt x="4403" y="500"/>
                    </a:cubicBezTo>
                    <a:cubicBezTo>
                      <a:pt x="4278" y="475"/>
                      <a:pt x="4178" y="625"/>
                      <a:pt x="4003" y="800"/>
                    </a:cubicBezTo>
                    <a:cubicBezTo>
                      <a:pt x="3852" y="975"/>
                      <a:pt x="3627" y="1025"/>
                      <a:pt x="3552" y="950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7000"/>
                      <a:alpha val="51000"/>
                    </a:schemeClr>
                  </a:gs>
                  <a:gs pos="49000">
                    <a:schemeClr val="accent2">
                      <a:lumMod val="97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053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 flipH="1">
                <a:off x="484500" y="3042961"/>
                <a:ext cx="189136" cy="189136"/>
                <a:chOff x="4393277" y="1880803"/>
                <a:chExt cx="364027" cy="364027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4393277" y="1880803"/>
                  <a:ext cx="364027" cy="364027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alpha val="82000"/>
                      </a:schemeClr>
                    </a:gs>
                    <a:gs pos="99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flood" dir="t"/>
                </a:scene3d>
                <a:sp3d extrusionH="76200" contourW="12700" prstMaterial="plastic">
                  <a:bevelT w="247650" h="6350" prst="coolSlant"/>
                  <a:extrusionClr>
                    <a:schemeClr val="accent3">
                      <a:lumMod val="20000"/>
                      <a:lumOff val="80000"/>
                    </a:schemeClr>
                  </a:extrusionClr>
                  <a:contourClr>
                    <a:schemeClr val="accent2">
                      <a:lumMod val="75000"/>
                    </a:schemeClr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474338" y="1967639"/>
                  <a:ext cx="208016" cy="208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578346" y="1953238"/>
                  <a:ext cx="133621" cy="133621"/>
                </a:xfrm>
                <a:prstGeom prst="ellipse">
                  <a:avLst/>
                </a:prstGeom>
                <a:solidFill>
                  <a:schemeClr val="tx1">
                    <a:alpha val="3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3"/>
                </a:p>
              </p:txBody>
            </p:sp>
          </p:grpSp>
        </p:grpSp>
        <p:grpSp>
          <p:nvGrpSpPr>
            <p:cNvPr id="94" name="Group 93"/>
            <p:cNvGrpSpPr/>
            <p:nvPr/>
          </p:nvGrpSpPr>
          <p:grpSpPr>
            <a:xfrm>
              <a:off x="5371947" y="1213061"/>
              <a:ext cx="1500567" cy="749143"/>
              <a:chOff x="6393612" y="3060195"/>
              <a:chExt cx="1500567" cy="749143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6393612" y="3060195"/>
                <a:ext cx="1500567" cy="723874"/>
                <a:chOff x="5710823" y="3060195"/>
                <a:chExt cx="1500567" cy="723874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064466" y="3060195"/>
                  <a:ext cx="1146924" cy="72387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rmAutofit/>
                </a:bodyPr>
                <a:lstStyle/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THE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SUBTLE</a:t>
                  </a:r>
                </a:p>
                <a:p>
                  <a:r>
                    <a:rPr lang="en-US" sz="1053" dirty="0">
                      <a:solidFill>
                        <a:schemeClr val="bg1"/>
                      </a:solidFill>
                    </a:rPr>
                    <a:t>REDIRECT</a:t>
                  </a: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5710823" y="3267406"/>
                  <a:ext cx="136789" cy="3385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650" dirty="0"/>
                    <a:t>E</a:t>
                  </a:r>
                </a:p>
              </p:txBody>
            </p:sp>
          </p:grpSp>
          <p:cxnSp>
            <p:nvCxnSpPr>
              <p:cNvPr id="96" name="Straight Connector 95"/>
              <p:cNvCxnSpPr/>
              <p:nvPr/>
            </p:nvCxnSpPr>
            <p:spPr>
              <a:xfrm>
                <a:off x="6684061" y="3157794"/>
                <a:ext cx="0" cy="6515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9" name="TextBox 98"/>
          <p:cNvSpPr txBox="1"/>
          <p:nvPr/>
        </p:nvSpPr>
        <p:spPr>
          <a:xfrm>
            <a:off x="0" y="7169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5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95542" y="2616699"/>
            <a:ext cx="1378765" cy="2875592"/>
            <a:chOff x="823597" y="2254001"/>
            <a:chExt cx="1838353" cy="3834123"/>
          </a:xfrm>
        </p:grpSpPr>
        <p:grpSp>
          <p:nvGrpSpPr>
            <p:cNvPr id="101" name="Group 100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4" name="Freeform 113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5" name="Freeform 114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2" name="Freeform 111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3" name="Freeform 112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10" name="Freeform 109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11" name="Freeform 110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08" name="Freeform 107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9" name="Freeform 108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06" name="Freeform 105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07" name="Freeform 106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 rot="825313">
            <a:off x="5726346" y="2244359"/>
            <a:ext cx="1378765" cy="2875592"/>
            <a:chOff x="823597" y="2254001"/>
            <a:chExt cx="1838353" cy="3834123"/>
          </a:xfrm>
        </p:grpSpPr>
        <p:grpSp>
          <p:nvGrpSpPr>
            <p:cNvPr id="119" name="Group 118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32" name="Freeform 131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33" name="Freeform 132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30" name="Freeform 129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31" name="Freeform 130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28" name="Freeform 127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9" name="Freeform 128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26" name="Freeform 125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7" name="Freeform 126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24" name="Freeform 123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25" name="Freeform 124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sp>
        <p:nvSpPr>
          <p:cNvPr id="139" name="TextBox 138"/>
          <p:cNvSpPr txBox="1"/>
          <p:nvPr/>
        </p:nvSpPr>
        <p:spPr>
          <a:xfrm>
            <a:off x="349789" y="2219986"/>
            <a:ext cx="1287040" cy="706031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750" dirty="0">
                <a:latin typeface="Helvetica" charset="0"/>
                <a:ea typeface="Helvetica" charset="0"/>
                <a:cs typeface="Helvetica" charset="0"/>
              </a:rPr>
              <a:t>This wave takes a grain of truth and extends it out of context until it is a lie and them builds a case by barraging us with so-called support.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FD48232-4D88-403A-9D51-C7A8572533B6}"/>
              </a:ext>
            </a:extLst>
          </p:cNvPr>
          <p:cNvGrpSpPr/>
          <p:nvPr/>
        </p:nvGrpSpPr>
        <p:grpSpPr>
          <a:xfrm>
            <a:off x="989846" y="1066028"/>
            <a:ext cx="1451229" cy="769915"/>
            <a:chOff x="1319796" y="1041805"/>
            <a:chExt cx="1934972" cy="1026553"/>
          </a:xfrm>
        </p:grpSpPr>
        <p:sp>
          <p:nvSpPr>
            <p:cNvPr id="140" name="TextBox 139"/>
            <p:cNvSpPr txBox="1"/>
            <p:nvPr/>
          </p:nvSpPr>
          <p:spPr>
            <a:xfrm>
              <a:off x="1403351" y="1041805"/>
              <a:ext cx="1851417" cy="1026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750" dirty="0">
                  <a:latin typeface="Helvetica" charset="0"/>
                  <a:ea typeface="Helvetica" charset="0"/>
                  <a:cs typeface="Helvetica" charset="0"/>
                </a:rPr>
                <a:t>These new waves always draw us slowly away from the centrality of Christ in our thinking and service and infuse division in the body.</a:t>
              </a:r>
            </a:p>
            <a:p>
              <a:endParaRPr lang="en-US" sz="75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319796" y="1063184"/>
              <a:ext cx="0" cy="801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/>
          <p:cNvCxnSpPr/>
          <p:nvPr/>
        </p:nvCxnSpPr>
        <p:spPr>
          <a:xfrm>
            <a:off x="290805" y="2281654"/>
            <a:ext cx="0" cy="601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 rot="18723674">
            <a:off x="2011746" y="2884420"/>
            <a:ext cx="1378765" cy="2875592"/>
            <a:chOff x="823597" y="2254001"/>
            <a:chExt cx="1838353" cy="3834123"/>
          </a:xfrm>
        </p:grpSpPr>
        <p:grpSp>
          <p:nvGrpSpPr>
            <p:cNvPr id="148" name="Group 147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61" name="Freeform 16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62" name="Freeform 16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59" name="Freeform 15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60" name="Freeform 15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57" name="Freeform 15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8" name="Freeform 15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55" name="Freeform 15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6" name="Freeform 15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53" name="Freeform 15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54" name="Freeform 15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cxnSp>
        <p:nvCxnSpPr>
          <p:cNvPr id="15" name="Elbow Connector 14"/>
          <p:cNvCxnSpPr>
            <a:cxnSpLocks/>
          </p:cNvCxnSpPr>
          <p:nvPr/>
        </p:nvCxnSpPr>
        <p:spPr>
          <a:xfrm>
            <a:off x="2483840" y="1290572"/>
            <a:ext cx="1213022" cy="2317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977833" y="2565795"/>
            <a:ext cx="1049494" cy="3514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ardrop 28"/>
          <p:cNvSpPr/>
          <p:nvPr/>
        </p:nvSpPr>
        <p:spPr>
          <a:xfrm rot="13473859">
            <a:off x="3594470" y="1468992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163" name="Teardrop 162"/>
          <p:cNvSpPr/>
          <p:nvPr/>
        </p:nvSpPr>
        <p:spPr>
          <a:xfrm rot="13473859">
            <a:off x="3726659" y="3359775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164" name="Teardrop 163"/>
          <p:cNvSpPr/>
          <p:nvPr/>
        </p:nvSpPr>
        <p:spPr>
          <a:xfrm rot="13473859">
            <a:off x="1866945" y="2512399"/>
            <a:ext cx="106763" cy="106763"/>
          </a:xfrm>
          <a:prstGeom prst="teardrop">
            <a:avLst>
              <a:gd name="adj" fmla="val 14843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56044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97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4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4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4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4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decel="97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4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4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4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4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75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29" grpId="0" animBg="1"/>
      <p:bldP spid="163" grpId="0" animBg="1"/>
      <p:bldP spid="1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66"/>
          <p:cNvGrpSpPr/>
          <p:nvPr/>
        </p:nvGrpSpPr>
        <p:grpSpPr>
          <a:xfrm rot="20440828">
            <a:off x="2164109" y="2144344"/>
            <a:ext cx="1378765" cy="2875592"/>
            <a:chOff x="823597" y="2254001"/>
            <a:chExt cx="1838353" cy="3834123"/>
          </a:xfrm>
        </p:grpSpPr>
        <p:grpSp>
          <p:nvGrpSpPr>
            <p:cNvPr id="168" name="Group 167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81" name="Freeform 18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82" name="Freeform 18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79" name="Freeform 17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80" name="Freeform 17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77" name="Freeform 17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78" name="Freeform 17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75" name="Freeform 17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76" name="Freeform 17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73" name="Freeform 17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74" name="Freeform 17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sp>
        <p:nvSpPr>
          <p:cNvPr id="164" name="Freeform 163"/>
          <p:cNvSpPr>
            <a:spLocks noChangeArrowheads="1"/>
          </p:cNvSpPr>
          <p:nvPr/>
        </p:nvSpPr>
        <p:spPr bwMode="auto">
          <a:xfrm rot="5400000">
            <a:off x="3087781" y="-3089328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grpSp>
        <p:nvGrpSpPr>
          <p:cNvPr id="43" name="Group 42"/>
          <p:cNvGrpSpPr/>
          <p:nvPr/>
        </p:nvGrpSpPr>
        <p:grpSpPr>
          <a:xfrm rot="20530372">
            <a:off x="2506085" y="1721508"/>
            <a:ext cx="1324616" cy="1324616"/>
            <a:chOff x="4381769" y="1531382"/>
            <a:chExt cx="2270403" cy="2270403"/>
          </a:xfrm>
        </p:grpSpPr>
        <p:sp>
          <p:nvSpPr>
            <p:cNvPr id="44" name="Oval 43"/>
            <p:cNvSpPr/>
            <p:nvPr/>
          </p:nvSpPr>
          <p:spPr>
            <a:xfrm>
              <a:off x="4381769" y="1531382"/>
              <a:ext cx="2270403" cy="22704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  <a:effectLst>
              <a:glow rad="419100">
                <a:schemeClr val="accent5">
                  <a:satMod val="175000"/>
                  <a:alpha val="7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5" name="Oval 44"/>
            <p:cNvSpPr/>
            <p:nvPr/>
          </p:nvSpPr>
          <p:spPr>
            <a:xfrm>
              <a:off x="4571997" y="1633573"/>
              <a:ext cx="1889949" cy="1889949"/>
            </a:xfrm>
            <a:prstGeom prst="ellipse">
              <a:avLst/>
            </a:prstGeo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21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46" name="Oval 45"/>
            <p:cNvSpPr/>
            <p:nvPr/>
          </p:nvSpPr>
          <p:spPr>
            <a:xfrm rot="19438957">
              <a:off x="6004471" y="1835658"/>
              <a:ext cx="445779" cy="6025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53" name="Group 52"/>
          <p:cNvGrpSpPr/>
          <p:nvPr/>
        </p:nvGrpSpPr>
        <p:grpSpPr>
          <a:xfrm rot="20530372">
            <a:off x="3595653" y="1916695"/>
            <a:ext cx="1570547" cy="1570547"/>
            <a:chOff x="4381769" y="1531382"/>
            <a:chExt cx="2270403" cy="2270403"/>
          </a:xfrm>
        </p:grpSpPr>
        <p:sp>
          <p:nvSpPr>
            <p:cNvPr id="54" name="Oval 53"/>
            <p:cNvSpPr/>
            <p:nvPr/>
          </p:nvSpPr>
          <p:spPr>
            <a:xfrm>
              <a:off x="4381769" y="1531382"/>
              <a:ext cx="2270403" cy="22704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  <a:effectLst>
              <a:glow rad="419100">
                <a:schemeClr val="accent5">
                  <a:satMod val="175000"/>
                  <a:alpha val="7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5" name="Oval 54"/>
            <p:cNvSpPr/>
            <p:nvPr/>
          </p:nvSpPr>
          <p:spPr>
            <a:xfrm>
              <a:off x="4571997" y="1633573"/>
              <a:ext cx="1889949" cy="1889949"/>
            </a:xfrm>
            <a:prstGeom prst="ellipse">
              <a:avLst/>
            </a:prstGeo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21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6" name="Oval 55"/>
            <p:cNvSpPr/>
            <p:nvPr/>
          </p:nvSpPr>
          <p:spPr>
            <a:xfrm rot="19438957">
              <a:off x="6004471" y="1835658"/>
              <a:ext cx="445779" cy="6025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57" name="Group 56"/>
          <p:cNvGrpSpPr/>
          <p:nvPr/>
        </p:nvGrpSpPr>
        <p:grpSpPr>
          <a:xfrm rot="20530372">
            <a:off x="4406729" y="947909"/>
            <a:ext cx="1324616" cy="1324616"/>
            <a:chOff x="4381769" y="1531382"/>
            <a:chExt cx="2270403" cy="2270403"/>
          </a:xfrm>
        </p:grpSpPr>
        <p:sp>
          <p:nvSpPr>
            <p:cNvPr id="58" name="Oval 57"/>
            <p:cNvSpPr/>
            <p:nvPr/>
          </p:nvSpPr>
          <p:spPr>
            <a:xfrm>
              <a:off x="4381769" y="1531382"/>
              <a:ext cx="2270403" cy="22704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  <a:effectLst>
              <a:glow rad="419100">
                <a:schemeClr val="accent5">
                  <a:satMod val="175000"/>
                  <a:alpha val="7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59" name="Oval 58"/>
            <p:cNvSpPr/>
            <p:nvPr/>
          </p:nvSpPr>
          <p:spPr>
            <a:xfrm>
              <a:off x="4571997" y="1633573"/>
              <a:ext cx="1889949" cy="1889949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21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60" name="Oval 59"/>
            <p:cNvSpPr/>
            <p:nvPr/>
          </p:nvSpPr>
          <p:spPr>
            <a:xfrm rot="19438957">
              <a:off x="6004471" y="1835658"/>
              <a:ext cx="445779" cy="6025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61" name="Group 60"/>
          <p:cNvGrpSpPr/>
          <p:nvPr/>
        </p:nvGrpSpPr>
        <p:grpSpPr>
          <a:xfrm rot="20530372">
            <a:off x="4909683" y="2200809"/>
            <a:ext cx="1457352" cy="1400720"/>
            <a:chOff x="4381769" y="1531382"/>
            <a:chExt cx="2270403" cy="2270403"/>
          </a:xfrm>
        </p:grpSpPr>
        <p:sp>
          <p:nvSpPr>
            <p:cNvPr id="62" name="Oval 61"/>
            <p:cNvSpPr/>
            <p:nvPr/>
          </p:nvSpPr>
          <p:spPr>
            <a:xfrm>
              <a:off x="4381769" y="1531382"/>
              <a:ext cx="2270403" cy="22704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  <a:effectLst>
              <a:glow rad="419100">
                <a:schemeClr val="accent5">
                  <a:satMod val="175000"/>
                  <a:alpha val="7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63" name="Oval 62"/>
            <p:cNvSpPr/>
            <p:nvPr/>
          </p:nvSpPr>
          <p:spPr>
            <a:xfrm>
              <a:off x="4571997" y="1633573"/>
              <a:ext cx="1889949" cy="1889949"/>
            </a:xfrm>
            <a:prstGeom prst="ellipse">
              <a:avLst/>
            </a:prstGeo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21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64" name="Oval 63"/>
            <p:cNvSpPr/>
            <p:nvPr/>
          </p:nvSpPr>
          <p:spPr>
            <a:xfrm rot="19438957">
              <a:off x="6004471" y="1835658"/>
              <a:ext cx="445779" cy="6025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grpSp>
        <p:nvGrpSpPr>
          <p:cNvPr id="65" name="Group 64"/>
          <p:cNvGrpSpPr/>
          <p:nvPr/>
        </p:nvGrpSpPr>
        <p:grpSpPr>
          <a:xfrm rot="20530372">
            <a:off x="3634434" y="3177788"/>
            <a:ext cx="766404" cy="766404"/>
            <a:chOff x="4381769" y="1531382"/>
            <a:chExt cx="2270403" cy="2270403"/>
          </a:xfrm>
        </p:grpSpPr>
        <p:sp>
          <p:nvSpPr>
            <p:cNvPr id="66" name="Oval 65"/>
            <p:cNvSpPr/>
            <p:nvPr/>
          </p:nvSpPr>
          <p:spPr>
            <a:xfrm>
              <a:off x="4381769" y="1531382"/>
              <a:ext cx="2270403" cy="227040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29000"/>
              </a:schemeClr>
            </a:solidFill>
            <a:ln>
              <a:noFill/>
            </a:ln>
            <a:effectLst>
              <a:glow rad="419100">
                <a:schemeClr val="accent5">
                  <a:satMod val="175000"/>
                  <a:alpha val="74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67" name="Oval 66"/>
            <p:cNvSpPr/>
            <p:nvPr/>
          </p:nvSpPr>
          <p:spPr>
            <a:xfrm>
              <a:off x="4571997" y="1633573"/>
              <a:ext cx="1889949" cy="1889949"/>
            </a:xfrm>
            <a:prstGeom prst="ellipse">
              <a:avLst/>
            </a:prstGeom>
            <a:gradFill>
              <a:gsLst>
                <a:gs pos="0">
                  <a:schemeClr val="accent5">
                    <a:lumMod val="0"/>
                    <a:lumOff val="100000"/>
                  </a:schemeClr>
                </a:gs>
                <a:gs pos="21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-80000" r="50000" b="180000"/>
              </a:path>
            </a:gra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68" name="Oval 67"/>
            <p:cNvSpPr/>
            <p:nvPr/>
          </p:nvSpPr>
          <p:spPr>
            <a:xfrm rot="19438957">
              <a:off x="6004471" y="1835658"/>
              <a:ext cx="445779" cy="6025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3819308" y="2343940"/>
            <a:ext cx="1067454" cy="565125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77500" lnSpcReduction="20000"/>
          </a:bodyPr>
          <a:lstStyle/>
          <a:p>
            <a:r>
              <a:rPr lang="en-US" sz="1425" b="1" dirty="0">
                <a:solidFill>
                  <a:schemeClr val="bg1"/>
                </a:solidFill>
              </a:rPr>
              <a:t>ANCIENT </a:t>
            </a:r>
          </a:p>
          <a:p>
            <a:r>
              <a:rPr lang="en-US" sz="1425" b="1" dirty="0">
                <a:solidFill>
                  <a:schemeClr val="bg1"/>
                </a:solidFill>
              </a:rPr>
              <a:t>WORLD VIEWS ARE GENERALLY PAGAN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640533" y="1128499"/>
            <a:ext cx="956459" cy="7544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“HIGHER KNOWLEDGE”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 IS RARELY GOD’S KNOWLEDGE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040041" y="2355596"/>
            <a:ext cx="943743" cy="1129189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77500" lnSpcReduction="20000"/>
          </a:bodyPr>
          <a:lstStyle/>
          <a:p>
            <a:pPr algn="ctr"/>
            <a:r>
              <a:rPr lang="en-US" sz="1425" b="1" dirty="0">
                <a:solidFill>
                  <a:schemeClr val="bg1"/>
                </a:solidFill>
              </a:rPr>
              <a:t>THE </a:t>
            </a:r>
          </a:p>
          <a:p>
            <a:pPr algn="ctr"/>
            <a:r>
              <a:rPr lang="en-US" sz="1425" b="1" dirty="0">
                <a:solidFill>
                  <a:schemeClr val="bg1"/>
                </a:solidFill>
              </a:rPr>
              <a:t>CENTRALITY</a:t>
            </a:r>
          </a:p>
          <a:p>
            <a:pPr algn="ctr"/>
            <a:r>
              <a:rPr lang="en-US" sz="1425" b="1" dirty="0">
                <a:solidFill>
                  <a:schemeClr val="bg1"/>
                </a:solidFill>
              </a:rPr>
              <a:t>OF CHRIST </a:t>
            </a:r>
          </a:p>
          <a:p>
            <a:pPr algn="ctr"/>
            <a:r>
              <a:rPr lang="en-US" sz="1425" b="1" dirty="0">
                <a:solidFill>
                  <a:schemeClr val="bg1"/>
                </a:solidFill>
              </a:rPr>
              <a:t>SAVES US FROM THE CENTRALITY OF ANTICHRIST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61544" y="1931928"/>
            <a:ext cx="866392" cy="80739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BLURRED DEFINITIONS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LEAD US TO ERROR.</a:t>
            </a:r>
          </a:p>
          <a:p>
            <a:endParaRPr lang="en-US" sz="825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4910" y="2850615"/>
            <a:ext cx="1679041" cy="1666541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r>
              <a:rPr lang="en-US" sz="1053" b="1" dirty="0"/>
              <a:t>Ecumenical Devices</a:t>
            </a:r>
          </a:p>
          <a:p>
            <a:endParaRPr lang="en-US" sz="6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Redefining what God says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Using ancient tradition to change our lens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Infusing the lie through respected leaders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Re-weighing issues by disproportionate emphasis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70221" y="1403451"/>
            <a:ext cx="1665600" cy="1273355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r>
              <a:rPr lang="en-US" sz="1053" b="1" dirty="0"/>
              <a:t>Ecumenical End Game</a:t>
            </a:r>
          </a:p>
          <a:p>
            <a:endParaRPr lang="en-US" sz="800" b="1" dirty="0"/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000" dirty="0"/>
              <a:t>The ecumenical end game is to discredit the truth of God by replacing it with a palpable false system which culminates in </a:t>
            </a:r>
            <a:r>
              <a:rPr lang="en-US" sz="1000" i="1" dirty="0"/>
              <a:t>the</a:t>
            </a:r>
            <a:r>
              <a:rPr lang="en-US" sz="1000" dirty="0"/>
              <a:t> lie.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000" b="1" dirty="0"/>
              <a:t>2 Thessalonians 2:11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94349" y="1496395"/>
            <a:ext cx="399846" cy="552662"/>
            <a:chOff x="4625982" y="1712611"/>
            <a:chExt cx="533128" cy="7368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" name="Group 3"/>
            <p:cNvGrpSpPr/>
            <p:nvPr/>
          </p:nvGrpSpPr>
          <p:grpSpPr>
            <a:xfrm>
              <a:off x="4625982" y="1712611"/>
              <a:ext cx="533128" cy="736883"/>
              <a:chOff x="2795775" y="1043525"/>
              <a:chExt cx="533128" cy="736883"/>
            </a:xfrm>
          </p:grpSpPr>
          <p:sp>
            <p:nvSpPr>
              <p:cNvPr id="86" name="Freeform 85"/>
              <p:cNvSpPr>
                <a:spLocks noChangeArrowheads="1"/>
              </p:cNvSpPr>
              <p:nvPr/>
            </p:nvSpPr>
            <p:spPr bwMode="auto">
              <a:xfrm>
                <a:off x="2951080" y="1043525"/>
                <a:ext cx="37195" cy="662984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87" name="Freeform 86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88" name="Freeform 87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89" name="Freeform 88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7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91" name="Freeform 90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92" name="Freeform 91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644743" y="2101689"/>
              <a:ext cx="329044" cy="340488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US" sz="1350" b="1" dirty="0"/>
                <a:t>A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88601" y="1160162"/>
            <a:ext cx="399846" cy="552662"/>
            <a:chOff x="4625982" y="1712611"/>
            <a:chExt cx="533128" cy="7368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5" name="Group 114"/>
            <p:cNvGrpSpPr/>
            <p:nvPr/>
          </p:nvGrpSpPr>
          <p:grpSpPr>
            <a:xfrm>
              <a:off x="4625982" y="1712611"/>
              <a:ext cx="533128" cy="736883"/>
              <a:chOff x="2795775" y="1043525"/>
              <a:chExt cx="533128" cy="736883"/>
            </a:xfrm>
          </p:grpSpPr>
          <p:sp>
            <p:nvSpPr>
              <p:cNvPr id="117" name="Freeform 116"/>
              <p:cNvSpPr>
                <a:spLocks noChangeArrowheads="1"/>
              </p:cNvSpPr>
              <p:nvPr/>
            </p:nvSpPr>
            <p:spPr bwMode="auto">
              <a:xfrm>
                <a:off x="2951080" y="1043525"/>
                <a:ext cx="37195" cy="662984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18" name="Freeform 117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19" name="Freeform 118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0" name="Freeform 119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7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1" name="Freeform 120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2" name="Freeform 121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4644745" y="2101689"/>
              <a:ext cx="320136" cy="347608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US" sz="1350" b="1" dirty="0"/>
                <a:t>C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722771" y="2025610"/>
            <a:ext cx="399846" cy="552662"/>
            <a:chOff x="4625982" y="1712611"/>
            <a:chExt cx="533128" cy="7368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4" name="Group 123"/>
            <p:cNvGrpSpPr/>
            <p:nvPr/>
          </p:nvGrpSpPr>
          <p:grpSpPr>
            <a:xfrm>
              <a:off x="4625982" y="1712611"/>
              <a:ext cx="533128" cy="736883"/>
              <a:chOff x="2795775" y="1043525"/>
              <a:chExt cx="533128" cy="736883"/>
            </a:xfrm>
          </p:grpSpPr>
          <p:sp>
            <p:nvSpPr>
              <p:cNvPr id="126" name="Freeform 125"/>
              <p:cNvSpPr>
                <a:spLocks noChangeArrowheads="1"/>
              </p:cNvSpPr>
              <p:nvPr/>
            </p:nvSpPr>
            <p:spPr bwMode="auto">
              <a:xfrm>
                <a:off x="2951080" y="1043525"/>
                <a:ext cx="37195" cy="662984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7" name="Freeform 126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8" name="Freeform 127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29" name="Freeform 128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7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0" name="Freeform 129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1" name="Freeform 130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4644745" y="2101689"/>
              <a:ext cx="295624" cy="34780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350" b="1" dirty="0"/>
                <a:t>B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963015" y="2239342"/>
            <a:ext cx="399846" cy="552662"/>
            <a:chOff x="4625982" y="1712611"/>
            <a:chExt cx="533128" cy="73688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33" name="Group 132"/>
            <p:cNvGrpSpPr/>
            <p:nvPr/>
          </p:nvGrpSpPr>
          <p:grpSpPr>
            <a:xfrm>
              <a:off x="4625982" y="1712611"/>
              <a:ext cx="533128" cy="736883"/>
              <a:chOff x="2795775" y="1043525"/>
              <a:chExt cx="533128" cy="736883"/>
            </a:xfrm>
          </p:grpSpPr>
          <p:sp>
            <p:nvSpPr>
              <p:cNvPr id="135" name="Freeform 134"/>
              <p:cNvSpPr>
                <a:spLocks noChangeArrowheads="1"/>
              </p:cNvSpPr>
              <p:nvPr/>
            </p:nvSpPr>
            <p:spPr bwMode="auto">
              <a:xfrm>
                <a:off x="2951080" y="1043525"/>
                <a:ext cx="37195" cy="662984"/>
              </a:xfrm>
              <a:custGeom>
                <a:avLst/>
                <a:gdLst>
                  <a:gd name="T0" fmla="*/ 251 w 252"/>
                  <a:gd name="T1" fmla="*/ 4478 h 4479"/>
                  <a:gd name="T2" fmla="*/ 0 w 252"/>
                  <a:gd name="T3" fmla="*/ 4478 h 4479"/>
                  <a:gd name="T4" fmla="*/ 0 w 252"/>
                  <a:gd name="T5" fmla="*/ 0 h 4479"/>
                  <a:gd name="T6" fmla="*/ 251 w 252"/>
                  <a:gd name="T7" fmla="*/ 0 h 4479"/>
                  <a:gd name="T8" fmla="*/ 251 w 252"/>
                  <a:gd name="T9" fmla="*/ 4478 h 4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4479">
                    <a:moveTo>
                      <a:pt x="251" y="4478"/>
                    </a:moveTo>
                    <a:lnTo>
                      <a:pt x="0" y="4478"/>
                    </a:lnTo>
                    <a:lnTo>
                      <a:pt x="0" y="0"/>
                    </a:lnTo>
                    <a:lnTo>
                      <a:pt x="251" y="0"/>
                    </a:lnTo>
                    <a:lnTo>
                      <a:pt x="251" y="4478"/>
                    </a:lnTo>
                  </a:path>
                </a:pathLst>
              </a:custGeom>
              <a:solidFill>
                <a:srgbClr val="57565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6" name="Freeform 135"/>
              <p:cNvSpPr>
                <a:spLocks noChangeArrowheads="1"/>
              </p:cNvSpPr>
              <p:nvPr/>
            </p:nvSpPr>
            <p:spPr bwMode="auto">
              <a:xfrm>
                <a:off x="2924979" y="1061797"/>
                <a:ext cx="403924" cy="188585"/>
              </a:xfrm>
              <a:custGeom>
                <a:avLst/>
                <a:gdLst>
                  <a:gd name="T0" fmla="*/ 2728 w 2729"/>
                  <a:gd name="T1" fmla="*/ 0 h 1276"/>
                  <a:gd name="T2" fmla="*/ 0 w 2729"/>
                  <a:gd name="T3" fmla="*/ 0 h 1276"/>
                  <a:gd name="T4" fmla="*/ 2728 w 2729"/>
                  <a:gd name="T5" fmla="*/ 1275 h 1276"/>
                  <a:gd name="T6" fmla="*/ 2728 w 2729"/>
                  <a:gd name="T7" fmla="*/ 0 h 1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29" h="1276">
                    <a:moveTo>
                      <a:pt x="2728" y="0"/>
                    </a:moveTo>
                    <a:lnTo>
                      <a:pt x="0" y="0"/>
                    </a:lnTo>
                    <a:lnTo>
                      <a:pt x="2728" y="1275"/>
                    </a:lnTo>
                    <a:lnTo>
                      <a:pt x="2728" y="0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7" name="Freeform 136"/>
              <p:cNvSpPr>
                <a:spLocks noChangeArrowheads="1"/>
              </p:cNvSpPr>
              <p:nvPr/>
            </p:nvSpPr>
            <p:spPr bwMode="auto">
              <a:xfrm>
                <a:off x="2917801" y="1117263"/>
                <a:ext cx="407187" cy="189237"/>
              </a:xfrm>
              <a:custGeom>
                <a:avLst/>
                <a:gdLst>
                  <a:gd name="T0" fmla="*/ 0 w 2753"/>
                  <a:gd name="T1" fmla="*/ 1277 h 1278"/>
                  <a:gd name="T2" fmla="*/ 2752 w 2753"/>
                  <a:gd name="T3" fmla="*/ 1277 h 1278"/>
                  <a:gd name="T4" fmla="*/ 0 w 2753"/>
                  <a:gd name="T5" fmla="*/ 0 h 1278"/>
                  <a:gd name="T6" fmla="*/ 0 w 2753"/>
                  <a:gd name="T7" fmla="*/ 1277 h 1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3" h="1278">
                    <a:moveTo>
                      <a:pt x="0" y="1277"/>
                    </a:moveTo>
                    <a:lnTo>
                      <a:pt x="2752" y="1277"/>
                    </a:lnTo>
                    <a:lnTo>
                      <a:pt x="0" y="0"/>
                    </a:lnTo>
                    <a:lnTo>
                      <a:pt x="0" y="1277"/>
                    </a:lnTo>
                  </a:path>
                </a:pathLst>
              </a:custGeom>
              <a:solidFill>
                <a:srgbClr val="D3232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4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8" name="Freeform 137"/>
              <p:cNvSpPr>
                <a:spLocks noChangeArrowheads="1"/>
              </p:cNvSpPr>
              <p:nvPr/>
            </p:nvSpPr>
            <p:spPr bwMode="auto">
              <a:xfrm>
                <a:off x="2917801" y="1061797"/>
                <a:ext cx="411102" cy="244703"/>
              </a:xfrm>
              <a:custGeom>
                <a:avLst/>
                <a:gdLst>
                  <a:gd name="T0" fmla="*/ 2778 w 2779"/>
                  <a:gd name="T1" fmla="*/ 1275 h 1652"/>
                  <a:gd name="T2" fmla="*/ 50 w 2779"/>
                  <a:gd name="T3" fmla="*/ 0 h 1652"/>
                  <a:gd name="T4" fmla="*/ 0 w 2779"/>
                  <a:gd name="T5" fmla="*/ 0 h 1652"/>
                  <a:gd name="T6" fmla="*/ 0 w 2779"/>
                  <a:gd name="T7" fmla="*/ 374 h 1652"/>
                  <a:gd name="T8" fmla="*/ 2752 w 2779"/>
                  <a:gd name="T9" fmla="*/ 1651 h 1652"/>
                  <a:gd name="T10" fmla="*/ 2778 w 2779"/>
                  <a:gd name="T11" fmla="*/ 1651 h 1652"/>
                  <a:gd name="T12" fmla="*/ 2778 w 2779"/>
                  <a:gd name="T13" fmla="*/ 1275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79" h="1652">
                    <a:moveTo>
                      <a:pt x="2778" y="1275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374"/>
                    </a:lnTo>
                    <a:lnTo>
                      <a:pt x="2752" y="1651"/>
                    </a:lnTo>
                    <a:lnTo>
                      <a:pt x="2778" y="1651"/>
                    </a:lnTo>
                    <a:lnTo>
                      <a:pt x="2778" y="12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700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39" name="Freeform 138"/>
              <p:cNvSpPr>
                <a:spLocks noChangeArrowheads="1"/>
              </p:cNvSpPr>
              <p:nvPr/>
            </p:nvSpPr>
            <p:spPr bwMode="auto">
              <a:xfrm>
                <a:off x="2795775" y="1432602"/>
                <a:ext cx="347806" cy="174229"/>
              </a:xfrm>
              <a:custGeom>
                <a:avLst/>
                <a:gdLst>
                  <a:gd name="T0" fmla="*/ 2351 w 2352"/>
                  <a:gd name="T1" fmla="*/ 1176 h 1177"/>
                  <a:gd name="T2" fmla="*/ 2351 w 2352"/>
                  <a:gd name="T3" fmla="*/ 1176 h 1177"/>
                  <a:gd name="T4" fmla="*/ 1175 w 2352"/>
                  <a:gd name="T5" fmla="*/ 0 h 1177"/>
                  <a:gd name="T6" fmla="*/ 0 w 2352"/>
                  <a:gd name="T7" fmla="*/ 1176 h 1177"/>
                  <a:gd name="T8" fmla="*/ 2351 w 2352"/>
                  <a:gd name="T9" fmla="*/ 1176 h 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7">
                    <a:moveTo>
                      <a:pt x="2351" y="1176"/>
                    </a:moveTo>
                    <a:lnTo>
                      <a:pt x="2351" y="1176"/>
                    </a:lnTo>
                    <a:cubicBezTo>
                      <a:pt x="2351" y="525"/>
                      <a:pt x="1826" y="0"/>
                      <a:pt x="1175" y="0"/>
                    </a:cubicBezTo>
                    <a:cubicBezTo>
                      <a:pt x="525" y="0"/>
                      <a:pt x="0" y="525"/>
                      <a:pt x="0" y="1176"/>
                    </a:cubicBezTo>
                    <a:lnTo>
                      <a:pt x="2351" y="1176"/>
                    </a:lnTo>
                  </a:path>
                </a:pathLst>
              </a:custGeom>
              <a:solidFill>
                <a:srgbClr val="EFCC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  <p:sp>
            <p:nvSpPr>
              <p:cNvPr id="140" name="Freeform 139"/>
              <p:cNvSpPr>
                <a:spLocks noChangeArrowheads="1"/>
              </p:cNvSpPr>
              <p:nvPr/>
            </p:nvSpPr>
            <p:spPr bwMode="auto">
              <a:xfrm>
                <a:off x="2795775" y="1606179"/>
                <a:ext cx="347806" cy="174229"/>
              </a:xfrm>
              <a:custGeom>
                <a:avLst/>
                <a:gdLst>
                  <a:gd name="T0" fmla="*/ 0 w 2352"/>
                  <a:gd name="T1" fmla="*/ 0 h 1176"/>
                  <a:gd name="T2" fmla="*/ 0 w 2352"/>
                  <a:gd name="T3" fmla="*/ 0 h 1176"/>
                  <a:gd name="T4" fmla="*/ 1175 w 2352"/>
                  <a:gd name="T5" fmla="*/ 1175 h 1176"/>
                  <a:gd name="T6" fmla="*/ 2351 w 2352"/>
                  <a:gd name="T7" fmla="*/ 0 h 1176"/>
                  <a:gd name="T8" fmla="*/ 0 w 2352"/>
                  <a:gd name="T9" fmla="*/ 0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2" h="1176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650"/>
                      <a:pt x="525" y="1175"/>
                      <a:pt x="1175" y="1175"/>
                    </a:cubicBezTo>
                    <a:cubicBezTo>
                      <a:pt x="1826" y="1175"/>
                      <a:pt x="2351" y="650"/>
                      <a:pt x="2351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BCA3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 anchorCtr="0">
                <a:normAutofit fontScale="32500" lnSpcReduction="20000"/>
              </a:bodyPr>
              <a:lstStyle/>
              <a:p>
                <a:pPr algn="ctr"/>
                <a:endParaRPr lang="en-US" sz="1053"/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644743" y="2101689"/>
              <a:ext cx="329044" cy="34780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US" sz="1350" b="1" dirty="0"/>
                <a:t>D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75198" y="3486489"/>
            <a:ext cx="872176" cy="654749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StandingTrue.com</a:t>
            </a:r>
          </a:p>
        </p:txBody>
      </p:sp>
      <p:sp>
        <p:nvSpPr>
          <p:cNvPr id="156" name="Oval 155"/>
          <p:cNvSpPr/>
          <p:nvPr/>
        </p:nvSpPr>
        <p:spPr>
          <a:xfrm rot="20530372">
            <a:off x="6426129" y="2801282"/>
            <a:ext cx="85165" cy="85165"/>
          </a:xfrm>
          <a:prstGeom prst="ellipse">
            <a:avLst/>
          </a:prstGeom>
          <a:solidFill>
            <a:schemeClr val="accent5">
              <a:lumMod val="20000"/>
              <a:lumOff val="80000"/>
              <a:alpha val="61000"/>
            </a:schemeClr>
          </a:solidFill>
          <a:ln>
            <a:noFill/>
          </a:ln>
          <a:effectLst>
            <a:glow rad="228600">
              <a:schemeClr val="tx1">
                <a:alpha val="2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7BDD93-72CF-4296-9D9E-D55CAE0E8712}"/>
              </a:ext>
            </a:extLst>
          </p:cNvPr>
          <p:cNvGrpSpPr/>
          <p:nvPr/>
        </p:nvGrpSpPr>
        <p:grpSpPr>
          <a:xfrm>
            <a:off x="2944824" y="1034277"/>
            <a:ext cx="3654004" cy="3227482"/>
            <a:chOff x="3926432" y="521785"/>
            <a:chExt cx="4872005" cy="4303309"/>
          </a:xfrm>
        </p:grpSpPr>
        <p:sp>
          <p:nvSpPr>
            <p:cNvPr id="141" name="Oval 140"/>
            <p:cNvSpPr/>
            <p:nvPr/>
          </p:nvSpPr>
          <p:spPr>
            <a:xfrm rot="20530372">
              <a:off x="5891243" y="3807003"/>
              <a:ext cx="490540" cy="49054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2" name="Oval 141"/>
            <p:cNvSpPr/>
            <p:nvPr/>
          </p:nvSpPr>
          <p:spPr>
            <a:xfrm rot="20530372">
              <a:off x="6072947" y="4157724"/>
              <a:ext cx="350806" cy="350806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3" name="Oval 142"/>
            <p:cNvSpPr/>
            <p:nvPr/>
          </p:nvSpPr>
          <p:spPr>
            <a:xfrm rot="20530372">
              <a:off x="5553169" y="4423918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4" name="Oval 143"/>
            <p:cNvSpPr/>
            <p:nvPr/>
          </p:nvSpPr>
          <p:spPr>
            <a:xfrm rot="20530372">
              <a:off x="6535579" y="3321825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5" name="Oval 144"/>
            <p:cNvSpPr/>
            <p:nvPr/>
          </p:nvSpPr>
          <p:spPr>
            <a:xfrm rot="20530372">
              <a:off x="4473767" y="2973864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6" name="Oval 145"/>
            <p:cNvSpPr/>
            <p:nvPr/>
          </p:nvSpPr>
          <p:spPr>
            <a:xfrm rot="20530372">
              <a:off x="4492409" y="3450373"/>
              <a:ext cx="384132" cy="38413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7" name="Oval 146"/>
            <p:cNvSpPr/>
            <p:nvPr/>
          </p:nvSpPr>
          <p:spPr>
            <a:xfrm rot="20530372">
              <a:off x="3926432" y="3122400"/>
              <a:ext cx="590513" cy="59051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8" name="Oval 147"/>
            <p:cNvSpPr/>
            <p:nvPr/>
          </p:nvSpPr>
          <p:spPr>
            <a:xfrm rot="20530372">
              <a:off x="6883908" y="3409175"/>
              <a:ext cx="418004" cy="418004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49" name="Oval 148"/>
            <p:cNvSpPr/>
            <p:nvPr/>
          </p:nvSpPr>
          <p:spPr>
            <a:xfrm rot="20530372">
              <a:off x="5978967" y="4590376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0" name="Oval 149"/>
            <p:cNvSpPr/>
            <p:nvPr/>
          </p:nvSpPr>
          <p:spPr>
            <a:xfrm rot="20530372">
              <a:off x="7616770" y="1679228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1" name="Oval 150"/>
            <p:cNvSpPr/>
            <p:nvPr/>
          </p:nvSpPr>
          <p:spPr>
            <a:xfrm rot="20530372">
              <a:off x="5286776" y="1593982"/>
              <a:ext cx="437518" cy="4375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2" name="Oval 151"/>
            <p:cNvSpPr/>
            <p:nvPr/>
          </p:nvSpPr>
          <p:spPr>
            <a:xfrm rot="20530372">
              <a:off x="4998241" y="1018312"/>
              <a:ext cx="288871" cy="28887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3" name="Oval 152"/>
            <p:cNvSpPr/>
            <p:nvPr/>
          </p:nvSpPr>
          <p:spPr>
            <a:xfrm rot="20530372">
              <a:off x="7876797" y="1481934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4" name="Oval 153"/>
            <p:cNvSpPr/>
            <p:nvPr/>
          </p:nvSpPr>
          <p:spPr>
            <a:xfrm rot="20530372">
              <a:off x="7445650" y="1959760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5" name="Oval 154"/>
            <p:cNvSpPr/>
            <p:nvPr/>
          </p:nvSpPr>
          <p:spPr>
            <a:xfrm rot="20530372">
              <a:off x="5969979" y="521785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7" name="Oval 156"/>
            <p:cNvSpPr/>
            <p:nvPr/>
          </p:nvSpPr>
          <p:spPr>
            <a:xfrm rot="20530372">
              <a:off x="4671683" y="1106155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8" name="Oval 157"/>
            <p:cNvSpPr/>
            <p:nvPr/>
          </p:nvSpPr>
          <p:spPr>
            <a:xfrm rot="20530372">
              <a:off x="4903575" y="876837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59" name="Oval 158"/>
            <p:cNvSpPr/>
            <p:nvPr/>
          </p:nvSpPr>
          <p:spPr>
            <a:xfrm rot="20530372">
              <a:off x="4784301" y="3234754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60" name="Oval 159"/>
            <p:cNvSpPr/>
            <p:nvPr/>
          </p:nvSpPr>
          <p:spPr>
            <a:xfrm rot="20530372">
              <a:off x="5658428" y="1502890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61" name="Oval 160"/>
            <p:cNvSpPr/>
            <p:nvPr/>
          </p:nvSpPr>
          <p:spPr>
            <a:xfrm rot="20530372">
              <a:off x="6519940" y="4521987"/>
              <a:ext cx="113553" cy="113553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162" name="Oval 161"/>
            <p:cNvSpPr/>
            <p:nvPr/>
          </p:nvSpPr>
          <p:spPr>
            <a:xfrm rot="20530372">
              <a:off x="8563719" y="2206367"/>
              <a:ext cx="234718" cy="23471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61000"/>
              </a:schemeClr>
            </a:solidFill>
            <a:ln>
              <a:noFill/>
            </a:ln>
            <a:effectLst>
              <a:glow rad="228600">
                <a:schemeClr val="tx1">
                  <a:alpha val="2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0" y="5623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6</a:t>
            </a:r>
          </a:p>
        </p:txBody>
      </p:sp>
      <p:grpSp>
        <p:nvGrpSpPr>
          <p:cNvPr id="183" name="Group 182"/>
          <p:cNvGrpSpPr/>
          <p:nvPr/>
        </p:nvGrpSpPr>
        <p:grpSpPr>
          <a:xfrm rot="1808652">
            <a:off x="5505532" y="2497446"/>
            <a:ext cx="1378765" cy="2875592"/>
            <a:chOff x="823597" y="2254001"/>
            <a:chExt cx="1838353" cy="3834123"/>
          </a:xfrm>
        </p:grpSpPr>
        <p:grpSp>
          <p:nvGrpSpPr>
            <p:cNvPr id="184" name="Group 183"/>
            <p:cNvGrpSpPr/>
            <p:nvPr/>
          </p:nvGrpSpPr>
          <p:grpSpPr>
            <a:xfrm>
              <a:off x="1492128" y="3211525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7" name="Freeform 196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98" name="Freeform 197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965771" y="2254001"/>
              <a:ext cx="784225" cy="3236499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5" name="Freeform 194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96" name="Freeform 195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 flipH="1">
              <a:off x="823597" y="2891397"/>
              <a:ext cx="784225" cy="2863850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</a:schemeClr>
                </a:gs>
                <a:gs pos="40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193" name="Freeform 192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94" name="Freeform 193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1912922" y="3352810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91" name="Freeform 190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92" name="Freeform 191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1151388" y="3154466"/>
              <a:ext cx="749028" cy="2735314"/>
              <a:chOff x="1004046" y="5310188"/>
              <a:chExt cx="784225" cy="2863850"/>
            </a:xfrm>
            <a:gradFill>
              <a:gsLst>
                <a:gs pos="0">
                  <a:schemeClr val="accent5">
                    <a:lumMod val="50000"/>
                    <a:alpha val="6000"/>
                  </a:schemeClr>
                </a:gs>
                <a:gs pos="40000">
                  <a:schemeClr val="accent5">
                    <a:lumMod val="97000"/>
                    <a:lumOff val="3000"/>
                    <a:alpha val="54000"/>
                  </a:schemeClr>
                </a:gs>
                <a:gs pos="100000">
                  <a:schemeClr val="accent5">
                    <a:lumMod val="60000"/>
                    <a:lumOff val="40000"/>
                    <a:alpha val="31000"/>
                  </a:schemeClr>
                </a:gs>
              </a:gsLst>
              <a:lin ang="5400000" scaled="1"/>
            </a:gradFill>
          </p:grpSpPr>
          <p:sp>
            <p:nvSpPr>
              <p:cNvPr id="189" name="Freeform 188"/>
              <p:cNvSpPr>
                <a:spLocks noChangeArrowheads="1"/>
              </p:cNvSpPr>
              <p:nvPr/>
            </p:nvSpPr>
            <p:spPr bwMode="auto">
              <a:xfrm>
                <a:off x="1004046" y="5310188"/>
                <a:ext cx="784225" cy="2863850"/>
              </a:xfrm>
              <a:custGeom>
                <a:avLst/>
                <a:gdLst>
                  <a:gd name="T0" fmla="*/ 2077 w 2178"/>
                  <a:gd name="T1" fmla="*/ 6755 h 7957"/>
                  <a:gd name="T2" fmla="*/ 1427 w 2178"/>
                  <a:gd name="T3" fmla="*/ 7180 h 7957"/>
                  <a:gd name="T4" fmla="*/ 1877 w 2178"/>
                  <a:gd name="T5" fmla="*/ 5879 h 7957"/>
                  <a:gd name="T6" fmla="*/ 1477 w 2178"/>
                  <a:gd name="T7" fmla="*/ 5954 h 7957"/>
                  <a:gd name="T8" fmla="*/ 1477 w 2178"/>
                  <a:gd name="T9" fmla="*/ 5904 h 7957"/>
                  <a:gd name="T10" fmla="*/ 1627 w 2178"/>
                  <a:gd name="T11" fmla="*/ 4403 h 7957"/>
                  <a:gd name="T12" fmla="*/ 1076 w 2178"/>
                  <a:gd name="T13" fmla="*/ 4803 h 7957"/>
                  <a:gd name="T14" fmla="*/ 1051 w 2178"/>
                  <a:gd name="T15" fmla="*/ 4754 h 7957"/>
                  <a:gd name="T16" fmla="*/ 751 w 2178"/>
                  <a:gd name="T17" fmla="*/ 4128 h 7957"/>
                  <a:gd name="T18" fmla="*/ 751 w 2178"/>
                  <a:gd name="T19" fmla="*/ 4103 h 7957"/>
                  <a:gd name="T20" fmla="*/ 1352 w 2178"/>
                  <a:gd name="T21" fmla="*/ 2902 h 7957"/>
                  <a:gd name="T22" fmla="*/ 751 w 2178"/>
                  <a:gd name="T23" fmla="*/ 2902 h 7957"/>
                  <a:gd name="T24" fmla="*/ 751 w 2178"/>
                  <a:gd name="T25" fmla="*/ 2877 h 7957"/>
                  <a:gd name="T26" fmla="*/ 1752 w 2178"/>
                  <a:gd name="T27" fmla="*/ 2226 h 7957"/>
                  <a:gd name="T28" fmla="*/ 1152 w 2178"/>
                  <a:gd name="T29" fmla="*/ 2077 h 7957"/>
                  <a:gd name="T30" fmla="*/ 1176 w 2178"/>
                  <a:gd name="T31" fmla="*/ 2052 h 7957"/>
                  <a:gd name="T32" fmla="*/ 1402 w 2178"/>
                  <a:gd name="T33" fmla="*/ 1651 h 7957"/>
                  <a:gd name="T34" fmla="*/ 1402 w 2178"/>
                  <a:gd name="T35" fmla="*/ 1626 h 7957"/>
                  <a:gd name="T36" fmla="*/ 1376 w 2178"/>
                  <a:gd name="T37" fmla="*/ 700 h 7957"/>
                  <a:gd name="T38" fmla="*/ 1352 w 2178"/>
                  <a:gd name="T39" fmla="*/ 825 h 7957"/>
                  <a:gd name="T40" fmla="*/ 1252 w 2178"/>
                  <a:gd name="T41" fmla="*/ 1001 h 7957"/>
                  <a:gd name="T42" fmla="*/ 1176 w 2178"/>
                  <a:gd name="T43" fmla="*/ 2001 h 7957"/>
                  <a:gd name="T44" fmla="*/ 976 w 2178"/>
                  <a:gd name="T45" fmla="*/ 1451 h 7957"/>
                  <a:gd name="T46" fmla="*/ 802 w 2178"/>
                  <a:gd name="T47" fmla="*/ 2577 h 7957"/>
                  <a:gd name="T48" fmla="*/ 751 w 2178"/>
                  <a:gd name="T49" fmla="*/ 2752 h 7957"/>
                  <a:gd name="T50" fmla="*/ 426 w 2178"/>
                  <a:gd name="T51" fmla="*/ 2502 h 7957"/>
                  <a:gd name="T52" fmla="*/ 626 w 2178"/>
                  <a:gd name="T53" fmla="*/ 3627 h 7957"/>
                  <a:gd name="T54" fmla="*/ 651 w 2178"/>
                  <a:gd name="T55" fmla="*/ 3853 h 7957"/>
                  <a:gd name="T56" fmla="*/ 176 w 2178"/>
                  <a:gd name="T57" fmla="*/ 3853 h 7957"/>
                  <a:gd name="T58" fmla="*/ 976 w 2178"/>
                  <a:gd name="T59" fmla="*/ 4728 h 7957"/>
                  <a:gd name="T60" fmla="*/ 501 w 2178"/>
                  <a:gd name="T61" fmla="*/ 4453 h 7957"/>
                  <a:gd name="T62" fmla="*/ 1402 w 2178"/>
                  <a:gd name="T63" fmla="*/ 5704 h 7957"/>
                  <a:gd name="T64" fmla="*/ 1402 w 2178"/>
                  <a:gd name="T65" fmla="*/ 5779 h 7957"/>
                  <a:gd name="T66" fmla="*/ 1152 w 2178"/>
                  <a:gd name="T67" fmla="*/ 5754 h 7957"/>
                  <a:gd name="T68" fmla="*/ 1452 w 2178"/>
                  <a:gd name="T69" fmla="*/ 6930 h 7957"/>
                  <a:gd name="T70" fmla="*/ 1402 w 2178"/>
                  <a:gd name="T71" fmla="*/ 7130 h 7957"/>
                  <a:gd name="T72" fmla="*/ 1027 w 2178"/>
                  <a:gd name="T73" fmla="*/ 6829 h 7957"/>
                  <a:gd name="T74" fmla="*/ 1076 w 2178"/>
                  <a:gd name="T75" fmla="*/ 7930 h 7957"/>
                  <a:gd name="T76" fmla="*/ 1076 w 2178"/>
                  <a:gd name="T77" fmla="*/ 7956 h 7957"/>
                  <a:gd name="T78" fmla="*/ 1127 w 2178"/>
                  <a:gd name="T79" fmla="*/ 7905 h 7957"/>
                  <a:gd name="T80" fmla="*/ 1276 w 2178"/>
                  <a:gd name="T81" fmla="*/ 7605 h 7957"/>
                  <a:gd name="T82" fmla="*/ 2077 w 2178"/>
                  <a:gd name="T83" fmla="*/ 6755 h 7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78" h="7957">
                    <a:moveTo>
                      <a:pt x="2077" y="6755"/>
                    </a:moveTo>
                    <a:lnTo>
                      <a:pt x="2077" y="6755"/>
                    </a:lnTo>
                    <a:cubicBezTo>
                      <a:pt x="1977" y="6580"/>
                      <a:pt x="1602" y="6855"/>
                      <a:pt x="1427" y="7180"/>
                    </a:cubicBezTo>
                    <a:lnTo>
                      <a:pt x="1427" y="7180"/>
                    </a:lnTo>
                    <a:cubicBezTo>
                      <a:pt x="1477" y="7005"/>
                      <a:pt x="1502" y="6829"/>
                      <a:pt x="1527" y="6655"/>
                    </a:cubicBezTo>
                    <a:cubicBezTo>
                      <a:pt x="1852" y="6455"/>
                      <a:pt x="2102" y="5929"/>
                      <a:pt x="1877" y="5879"/>
                    </a:cubicBezTo>
                    <a:cubicBezTo>
                      <a:pt x="1677" y="5829"/>
                      <a:pt x="1627" y="6155"/>
                      <a:pt x="1527" y="6555"/>
                    </a:cubicBezTo>
                    <a:cubicBezTo>
                      <a:pt x="1527" y="6355"/>
                      <a:pt x="1527" y="6155"/>
                      <a:pt x="1477" y="5954"/>
                    </a:cubicBezTo>
                    <a:cubicBezTo>
                      <a:pt x="1777" y="5679"/>
                      <a:pt x="1927" y="5103"/>
                      <a:pt x="1677" y="5079"/>
                    </a:cubicBezTo>
                    <a:cubicBezTo>
                      <a:pt x="1452" y="5079"/>
                      <a:pt x="1502" y="5428"/>
                      <a:pt x="1477" y="5904"/>
                    </a:cubicBezTo>
                    <a:cubicBezTo>
                      <a:pt x="1427" y="5679"/>
                      <a:pt x="1376" y="5428"/>
                      <a:pt x="1276" y="5204"/>
                    </a:cubicBezTo>
                    <a:cubicBezTo>
                      <a:pt x="1602" y="4979"/>
                      <a:pt x="1852" y="4478"/>
                      <a:pt x="1627" y="4403"/>
                    </a:cubicBezTo>
                    <a:cubicBezTo>
                      <a:pt x="1402" y="4353"/>
                      <a:pt x="1376" y="4728"/>
                      <a:pt x="1276" y="5204"/>
                    </a:cubicBezTo>
                    <a:cubicBezTo>
                      <a:pt x="1202" y="5054"/>
                      <a:pt x="1152" y="4928"/>
                      <a:pt x="1076" y="4803"/>
                    </a:cubicBezTo>
                    <a:cubicBezTo>
                      <a:pt x="1276" y="4478"/>
                      <a:pt x="1302" y="3903"/>
                      <a:pt x="1076" y="3927"/>
                    </a:cubicBezTo>
                    <a:cubicBezTo>
                      <a:pt x="851" y="3978"/>
                      <a:pt x="976" y="4303"/>
                      <a:pt x="1051" y="4754"/>
                    </a:cubicBezTo>
                    <a:cubicBezTo>
                      <a:pt x="1027" y="4754"/>
                      <a:pt x="1027" y="4728"/>
                      <a:pt x="1027" y="4728"/>
                    </a:cubicBezTo>
                    <a:cubicBezTo>
                      <a:pt x="902" y="4528"/>
                      <a:pt x="827" y="4328"/>
                      <a:pt x="751" y="4128"/>
                    </a:cubicBezTo>
                    <a:cubicBezTo>
                      <a:pt x="1076" y="3878"/>
                      <a:pt x="1276" y="3353"/>
                      <a:pt x="1051" y="3302"/>
                    </a:cubicBezTo>
                    <a:cubicBezTo>
                      <a:pt x="827" y="3253"/>
                      <a:pt x="827" y="3627"/>
                      <a:pt x="751" y="4103"/>
                    </a:cubicBezTo>
                    <a:cubicBezTo>
                      <a:pt x="676" y="3878"/>
                      <a:pt x="651" y="3653"/>
                      <a:pt x="676" y="3453"/>
                    </a:cubicBezTo>
                    <a:cubicBezTo>
                      <a:pt x="1102" y="3202"/>
                      <a:pt x="1452" y="3102"/>
                      <a:pt x="1352" y="2902"/>
                    </a:cubicBezTo>
                    <a:cubicBezTo>
                      <a:pt x="1252" y="2702"/>
                      <a:pt x="802" y="3052"/>
                      <a:pt x="676" y="3402"/>
                    </a:cubicBezTo>
                    <a:cubicBezTo>
                      <a:pt x="676" y="3227"/>
                      <a:pt x="702" y="3052"/>
                      <a:pt x="751" y="2902"/>
                    </a:cubicBezTo>
                    <a:cubicBezTo>
                      <a:pt x="1227" y="2802"/>
                      <a:pt x="1602" y="2777"/>
                      <a:pt x="1552" y="2552"/>
                    </a:cubicBezTo>
                    <a:cubicBezTo>
                      <a:pt x="1502" y="2326"/>
                      <a:pt x="976" y="2552"/>
                      <a:pt x="751" y="2877"/>
                    </a:cubicBezTo>
                    <a:cubicBezTo>
                      <a:pt x="802" y="2727"/>
                      <a:pt x="851" y="2577"/>
                      <a:pt x="927" y="2452"/>
                    </a:cubicBezTo>
                    <a:cubicBezTo>
                      <a:pt x="1402" y="2426"/>
                      <a:pt x="1777" y="2452"/>
                      <a:pt x="1752" y="2226"/>
                    </a:cubicBezTo>
                    <a:cubicBezTo>
                      <a:pt x="1752" y="2026"/>
                      <a:pt x="1227" y="2126"/>
                      <a:pt x="951" y="2402"/>
                    </a:cubicBezTo>
                    <a:cubicBezTo>
                      <a:pt x="1002" y="2277"/>
                      <a:pt x="1076" y="2177"/>
                      <a:pt x="1152" y="2077"/>
                    </a:cubicBezTo>
                    <a:cubicBezTo>
                      <a:pt x="1552" y="2152"/>
                      <a:pt x="2102" y="1952"/>
                      <a:pt x="1977" y="1752"/>
                    </a:cubicBezTo>
                    <a:cubicBezTo>
                      <a:pt x="1852" y="1551"/>
                      <a:pt x="1577" y="1801"/>
                      <a:pt x="1176" y="2052"/>
                    </a:cubicBezTo>
                    <a:lnTo>
                      <a:pt x="1202" y="2026"/>
                    </a:lnTo>
                    <a:cubicBezTo>
                      <a:pt x="1302" y="1901"/>
                      <a:pt x="1352" y="1776"/>
                      <a:pt x="1402" y="1651"/>
                    </a:cubicBezTo>
                    <a:cubicBezTo>
                      <a:pt x="1777" y="1551"/>
                      <a:pt x="2177" y="1126"/>
                      <a:pt x="1977" y="1001"/>
                    </a:cubicBezTo>
                    <a:cubicBezTo>
                      <a:pt x="1777" y="876"/>
                      <a:pt x="1652" y="1226"/>
                      <a:pt x="1402" y="1626"/>
                    </a:cubicBezTo>
                    <a:cubicBezTo>
                      <a:pt x="1502" y="1276"/>
                      <a:pt x="1427" y="925"/>
                      <a:pt x="1376" y="725"/>
                    </a:cubicBezTo>
                    <a:lnTo>
                      <a:pt x="1376" y="700"/>
                    </a:lnTo>
                    <a:cubicBezTo>
                      <a:pt x="1252" y="300"/>
                      <a:pt x="1227" y="0"/>
                      <a:pt x="1027" y="50"/>
                    </a:cubicBezTo>
                    <a:cubicBezTo>
                      <a:pt x="802" y="100"/>
                      <a:pt x="1051" y="600"/>
                      <a:pt x="1352" y="825"/>
                    </a:cubicBezTo>
                    <a:cubicBezTo>
                      <a:pt x="1477" y="1276"/>
                      <a:pt x="1402" y="1601"/>
                      <a:pt x="1276" y="1826"/>
                    </a:cubicBezTo>
                    <a:cubicBezTo>
                      <a:pt x="1352" y="1376"/>
                      <a:pt x="1477" y="1025"/>
                      <a:pt x="1252" y="1001"/>
                    </a:cubicBezTo>
                    <a:cubicBezTo>
                      <a:pt x="1027" y="976"/>
                      <a:pt x="1051" y="1526"/>
                      <a:pt x="1252" y="1876"/>
                    </a:cubicBezTo>
                    <a:cubicBezTo>
                      <a:pt x="1227" y="1901"/>
                      <a:pt x="1202" y="1952"/>
                      <a:pt x="1176" y="2001"/>
                    </a:cubicBezTo>
                    <a:cubicBezTo>
                      <a:pt x="1102" y="2077"/>
                      <a:pt x="1027" y="2177"/>
                      <a:pt x="976" y="2277"/>
                    </a:cubicBezTo>
                    <a:cubicBezTo>
                      <a:pt x="1076" y="1826"/>
                      <a:pt x="1202" y="1476"/>
                      <a:pt x="976" y="1451"/>
                    </a:cubicBezTo>
                    <a:cubicBezTo>
                      <a:pt x="776" y="1401"/>
                      <a:pt x="751" y="1977"/>
                      <a:pt x="951" y="2302"/>
                    </a:cubicBezTo>
                    <a:cubicBezTo>
                      <a:pt x="902" y="2402"/>
                      <a:pt x="851" y="2477"/>
                      <a:pt x="802" y="2577"/>
                    </a:cubicBezTo>
                    <a:cubicBezTo>
                      <a:pt x="851" y="2226"/>
                      <a:pt x="751" y="1852"/>
                      <a:pt x="576" y="1926"/>
                    </a:cubicBezTo>
                    <a:cubicBezTo>
                      <a:pt x="351" y="2026"/>
                      <a:pt x="551" y="2326"/>
                      <a:pt x="751" y="2752"/>
                    </a:cubicBezTo>
                    <a:cubicBezTo>
                      <a:pt x="702" y="2902"/>
                      <a:pt x="676" y="3052"/>
                      <a:pt x="651" y="3202"/>
                    </a:cubicBezTo>
                    <a:cubicBezTo>
                      <a:pt x="626" y="2777"/>
                      <a:pt x="626" y="2477"/>
                      <a:pt x="426" y="2502"/>
                    </a:cubicBezTo>
                    <a:cubicBezTo>
                      <a:pt x="201" y="2526"/>
                      <a:pt x="351" y="3052"/>
                      <a:pt x="626" y="3327"/>
                    </a:cubicBezTo>
                    <a:cubicBezTo>
                      <a:pt x="626" y="3427"/>
                      <a:pt x="626" y="3527"/>
                      <a:pt x="626" y="3627"/>
                    </a:cubicBezTo>
                    <a:cubicBezTo>
                      <a:pt x="526" y="3302"/>
                      <a:pt x="301" y="3027"/>
                      <a:pt x="151" y="3153"/>
                    </a:cubicBezTo>
                    <a:cubicBezTo>
                      <a:pt x="0" y="3327"/>
                      <a:pt x="301" y="3527"/>
                      <a:pt x="651" y="3853"/>
                    </a:cubicBezTo>
                    <a:cubicBezTo>
                      <a:pt x="676" y="4028"/>
                      <a:pt x="726" y="4178"/>
                      <a:pt x="802" y="4353"/>
                    </a:cubicBezTo>
                    <a:cubicBezTo>
                      <a:pt x="526" y="4003"/>
                      <a:pt x="351" y="3727"/>
                      <a:pt x="176" y="3853"/>
                    </a:cubicBezTo>
                    <a:cubicBezTo>
                      <a:pt x="0" y="4003"/>
                      <a:pt x="426" y="4353"/>
                      <a:pt x="827" y="4428"/>
                    </a:cubicBezTo>
                    <a:cubicBezTo>
                      <a:pt x="876" y="4528"/>
                      <a:pt x="927" y="4628"/>
                      <a:pt x="976" y="4728"/>
                    </a:cubicBezTo>
                    <a:cubicBezTo>
                      <a:pt x="1027" y="4803"/>
                      <a:pt x="1076" y="4878"/>
                      <a:pt x="1127" y="4979"/>
                    </a:cubicBezTo>
                    <a:cubicBezTo>
                      <a:pt x="827" y="4628"/>
                      <a:pt x="651" y="4328"/>
                      <a:pt x="501" y="4453"/>
                    </a:cubicBezTo>
                    <a:cubicBezTo>
                      <a:pt x="301" y="4603"/>
                      <a:pt x="751" y="4979"/>
                      <a:pt x="1152" y="5028"/>
                    </a:cubicBezTo>
                    <a:cubicBezTo>
                      <a:pt x="1252" y="5254"/>
                      <a:pt x="1327" y="5479"/>
                      <a:pt x="1402" y="5704"/>
                    </a:cubicBezTo>
                    <a:cubicBezTo>
                      <a:pt x="1176" y="5328"/>
                      <a:pt x="1051" y="5003"/>
                      <a:pt x="876" y="5128"/>
                    </a:cubicBezTo>
                    <a:cubicBezTo>
                      <a:pt x="676" y="5228"/>
                      <a:pt x="1051" y="5654"/>
                      <a:pt x="1402" y="5779"/>
                    </a:cubicBezTo>
                    <a:cubicBezTo>
                      <a:pt x="1452" y="6004"/>
                      <a:pt x="1477" y="6229"/>
                      <a:pt x="1477" y="6429"/>
                    </a:cubicBezTo>
                    <a:cubicBezTo>
                      <a:pt x="1376" y="6029"/>
                      <a:pt x="1352" y="5704"/>
                      <a:pt x="1152" y="5754"/>
                    </a:cubicBezTo>
                    <a:cubicBezTo>
                      <a:pt x="927" y="5804"/>
                      <a:pt x="1152" y="6329"/>
                      <a:pt x="1477" y="6529"/>
                    </a:cubicBezTo>
                    <a:cubicBezTo>
                      <a:pt x="1477" y="6655"/>
                      <a:pt x="1477" y="6805"/>
                      <a:pt x="1452" y="6930"/>
                    </a:cubicBezTo>
                    <a:cubicBezTo>
                      <a:pt x="1427" y="6580"/>
                      <a:pt x="1276" y="6279"/>
                      <a:pt x="1102" y="6355"/>
                    </a:cubicBezTo>
                    <a:cubicBezTo>
                      <a:pt x="927" y="6480"/>
                      <a:pt x="1152" y="6755"/>
                      <a:pt x="1402" y="7130"/>
                    </a:cubicBezTo>
                    <a:cubicBezTo>
                      <a:pt x="1376" y="7280"/>
                      <a:pt x="1327" y="7430"/>
                      <a:pt x="1252" y="7580"/>
                    </a:cubicBezTo>
                    <a:cubicBezTo>
                      <a:pt x="1327" y="7205"/>
                      <a:pt x="1227" y="6755"/>
                      <a:pt x="1027" y="6829"/>
                    </a:cubicBezTo>
                    <a:cubicBezTo>
                      <a:pt x="802" y="6930"/>
                      <a:pt x="1027" y="7230"/>
                      <a:pt x="1202" y="7680"/>
                    </a:cubicBezTo>
                    <a:cubicBezTo>
                      <a:pt x="1176" y="7756"/>
                      <a:pt x="1127" y="7856"/>
                      <a:pt x="1076" y="7930"/>
                    </a:cubicBezTo>
                    <a:cubicBezTo>
                      <a:pt x="1051" y="7930"/>
                      <a:pt x="1076" y="7956"/>
                      <a:pt x="1076" y="7956"/>
                    </a:cubicBezTo>
                    <a:lnTo>
                      <a:pt x="1076" y="7956"/>
                    </a:lnTo>
                    <a:cubicBezTo>
                      <a:pt x="1102" y="7956"/>
                      <a:pt x="1102" y="7956"/>
                      <a:pt x="1102" y="7956"/>
                    </a:cubicBezTo>
                    <a:cubicBezTo>
                      <a:pt x="1102" y="7930"/>
                      <a:pt x="1127" y="7905"/>
                      <a:pt x="1127" y="7905"/>
                    </a:cubicBezTo>
                    <a:cubicBezTo>
                      <a:pt x="1552" y="7680"/>
                      <a:pt x="1927" y="7556"/>
                      <a:pt x="1827" y="7355"/>
                    </a:cubicBezTo>
                    <a:cubicBezTo>
                      <a:pt x="1727" y="7205"/>
                      <a:pt x="1477" y="7355"/>
                      <a:pt x="1276" y="7605"/>
                    </a:cubicBezTo>
                    <a:cubicBezTo>
                      <a:pt x="1327" y="7505"/>
                      <a:pt x="1376" y="7405"/>
                      <a:pt x="1402" y="7305"/>
                    </a:cubicBezTo>
                    <a:cubicBezTo>
                      <a:pt x="1827" y="7055"/>
                      <a:pt x="2177" y="6955"/>
                      <a:pt x="2077" y="675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  <p:sp>
            <p:nvSpPr>
              <p:cNvPr id="190" name="Freeform 189"/>
              <p:cNvSpPr>
                <a:spLocks noChangeArrowheads="1"/>
              </p:cNvSpPr>
              <p:nvPr/>
            </p:nvSpPr>
            <p:spPr bwMode="auto">
              <a:xfrm>
                <a:off x="1527921" y="5427663"/>
                <a:ext cx="171450" cy="315913"/>
              </a:xfrm>
              <a:custGeom>
                <a:avLst/>
                <a:gdLst>
                  <a:gd name="T0" fmla="*/ 250 w 476"/>
                  <a:gd name="T1" fmla="*/ 26 h 877"/>
                  <a:gd name="T2" fmla="*/ 250 w 476"/>
                  <a:gd name="T3" fmla="*/ 26 h 877"/>
                  <a:gd name="T4" fmla="*/ 0 w 476"/>
                  <a:gd name="T5" fmla="*/ 876 h 877"/>
                  <a:gd name="T6" fmla="*/ 250 w 476"/>
                  <a:gd name="T7" fmla="*/ 26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6" h="877">
                    <a:moveTo>
                      <a:pt x="250" y="26"/>
                    </a:moveTo>
                    <a:lnTo>
                      <a:pt x="250" y="26"/>
                    </a:lnTo>
                    <a:cubicBezTo>
                      <a:pt x="0" y="0"/>
                      <a:pt x="50" y="400"/>
                      <a:pt x="0" y="876"/>
                    </a:cubicBezTo>
                    <a:cubicBezTo>
                      <a:pt x="300" y="626"/>
                      <a:pt x="475" y="50"/>
                      <a:pt x="250" y="2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53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525123" y="3317406"/>
            <a:ext cx="1053341" cy="916229"/>
            <a:chOff x="2394437" y="2064019"/>
            <a:chExt cx="1858158" cy="1616284"/>
          </a:xfr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Freeform 69"/>
            <p:cNvSpPr>
              <a:spLocks noChangeArrowheads="1"/>
            </p:cNvSpPr>
            <p:nvPr/>
          </p:nvSpPr>
          <p:spPr bwMode="auto">
            <a:xfrm flipH="1">
              <a:off x="3159048" y="2805144"/>
              <a:ext cx="1093547" cy="875159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  <p:sp>
          <p:nvSpPr>
            <p:cNvPr id="75" name="Freeform 74"/>
            <p:cNvSpPr>
              <a:spLocks noChangeArrowheads="1"/>
            </p:cNvSpPr>
            <p:nvPr/>
          </p:nvSpPr>
          <p:spPr bwMode="auto">
            <a:xfrm flipH="1">
              <a:off x="2570787" y="2064019"/>
              <a:ext cx="818564" cy="655092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  <p:sp>
          <p:nvSpPr>
            <p:cNvPr id="76" name="Freeform 75"/>
            <p:cNvSpPr>
              <a:spLocks noChangeArrowheads="1"/>
            </p:cNvSpPr>
            <p:nvPr/>
          </p:nvSpPr>
          <p:spPr bwMode="auto">
            <a:xfrm flipH="1">
              <a:off x="2394437" y="2700570"/>
              <a:ext cx="576820" cy="461626"/>
            </a:xfrm>
            <a:custGeom>
              <a:avLst/>
              <a:gdLst>
                <a:gd name="T0" fmla="*/ 2277 w 3003"/>
                <a:gd name="T1" fmla="*/ 726 h 2402"/>
                <a:gd name="T2" fmla="*/ 2277 w 3003"/>
                <a:gd name="T3" fmla="*/ 726 h 2402"/>
                <a:gd name="T4" fmla="*/ 2727 w 3003"/>
                <a:gd name="T5" fmla="*/ 1276 h 2402"/>
                <a:gd name="T6" fmla="*/ 2927 w 3003"/>
                <a:gd name="T7" fmla="*/ 1326 h 2402"/>
                <a:gd name="T8" fmla="*/ 2952 w 3003"/>
                <a:gd name="T9" fmla="*/ 1351 h 2402"/>
                <a:gd name="T10" fmla="*/ 2952 w 3003"/>
                <a:gd name="T11" fmla="*/ 1451 h 2402"/>
                <a:gd name="T12" fmla="*/ 2751 w 3003"/>
                <a:gd name="T13" fmla="*/ 1476 h 2402"/>
                <a:gd name="T14" fmla="*/ 2502 w 3003"/>
                <a:gd name="T15" fmla="*/ 1651 h 2402"/>
                <a:gd name="T16" fmla="*/ 2126 w 3003"/>
                <a:gd name="T17" fmla="*/ 1851 h 2402"/>
                <a:gd name="T18" fmla="*/ 1676 w 3003"/>
                <a:gd name="T19" fmla="*/ 2327 h 2402"/>
                <a:gd name="T20" fmla="*/ 1601 w 3003"/>
                <a:gd name="T21" fmla="*/ 2151 h 2402"/>
                <a:gd name="T22" fmla="*/ 1626 w 3003"/>
                <a:gd name="T23" fmla="*/ 1901 h 2402"/>
                <a:gd name="T24" fmla="*/ 1451 w 3003"/>
                <a:gd name="T25" fmla="*/ 1951 h 2402"/>
                <a:gd name="T26" fmla="*/ 1101 w 3003"/>
                <a:gd name="T27" fmla="*/ 2201 h 2402"/>
                <a:gd name="T28" fmla="*/ 625 w 3003"/>
                <a:gd name="T29" fmla="*/ 1826 h 2402"/>
                <a:gd name="T30" fmla="*/ 750 w 3003"/>
                <a:gd name="T31" fmla="*/ 1426 h 2402"/>
                <a:gd name="T32" fmla="*/ 550 w 3003"/>
                <a:gd name="T33" fmla="*/ 1476 h 2402"/>
                <a:gd name="T34" fmla="*/ 175 w 3003"/>
                <a:gd name="T35" fmla="*/ 1726 h 2402"/>
                <a:gd name="T36" fmla="*/ 50 w 3003"/>
                <a:gd name="T37" fmla="*/ 1200 h 2402"/>
                <a:gd name="T38" fmla="*/ 225 w 3003"/>
                <a:gd name="T39" fmla="*/ 700 h 2402"/>
                <a:gd name="T40" fmla="*/ 650 w 3003"/>
                <a:gd name="T41" fmla="*/ 1100 h 2402"/>
                <a:gd name="T42" fmla="*/ 700 w 3003"/>
                <a:gd name="T43" fmla="*/ 700 h 2402"/>
                <a:gd name="T44" fmla="*/ 901 w 3003"/>
                <a:gd name="T45" fmla="*/ 425 h 2402"/>
                <a:gd name="T46" fmla="*/ 925 w 3003"/>
                <a:gd name="T47" fmla="*/ 325 h 2402"/>
                <a:gd name="T48" fmla="*/ 1025 w 3003"/>
                <a:gd name="T49" fmla="*/ 425 h 2402"/>
                <a:gd name="T50" fmla="*/ 1025 w 3003"/>
                <a:gd name="T51" fmla="*/ 225 h 2402"/>
                <a:gd name="T52" fmla="*/ 1150 w 3003"/>
                <a:gd name="T53" fmla="*/ 375 h 2402"/>
                <a:gd name="T54" fmla="*/ 1150 w 3003"/>
                <a:gd name="T55" fmla="*/ 175 h 2402"/>
                <a:gd name="T56" fmla="*/ 1350 w 3003"/>
                <a:gd name="T57" fmla="*/ 400 h 2402"/>
                <a:gd name="T58" fmla="*/ 1326 w 3003"/>
                <a:gd name="T59" fmla="*/ 125 h 2402"/>
                <a:gd name="T60" fmla="*/ 1451 w 3003"/>
                <a:gd name="T61" fmla="*/ 275 h 2402"/>
                <a:gd name="T62" fmla="*/ 1451 w 3003"/>
                <a:gd name="T63" fmla="*/ 100 h 2402"/>
                <a:gd name="T64" fmla="*/ 1676 w 3003"/>
                <a:gd name="T65" fmla="*/ 325 h 2402"/>
                <a:gd name="T66" fmla="*/ 1701 w 3003"/>
                <a:gd name="T67" fmla="*/ 50 h 2402"/>
                <a:gd name="T68" fmla="*/ 1826 w 3003"/>
                <a:gd name="T69" fmla="*/ 250 h 2402"/>
                <a:gd name="T70" fmla="*/ 1976 w 3003"/>
                <a:gd name="T71" fmla="*/ 0 h 2402"/>
                <a:gd name="T72" fmla="*/ 2051 w 3003"/>
                <a:gd name="T73" fmla="*/ 325 h 2402"/>
                <a:gd name="T74" fmla="*/ 2201 w 3003"/>
                <a:gd name="T75" fmla="*/ 250 h 2402"/>
                <a:gd name="T76" fmla="*/ 2201 w 3003"/>
                <a:gd name="T77" fmla="*/ 450 h 2402"/>
                <a:gd name="T78" fmla="*/ 2326 w 3003"/>
                <a:gd name="T79" fmla="*/ 425 h 2402"/>
                <a:gd name="T80" fmla="*/ 2277 w 3003"/>
                <a:gd name="T81" fmla="*/ 726 h 2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3" h="2402">
                  <a:moveTo>
                    <a:pt x="2277" y="726"/>
                  </a:moveTo>
                  <a:lnTo>
                    <a:pt x="2277" y="726"/>
                  </a:lnTo>
                  <a:cubicBezTo>
                    <a:pt x="2551" y="1075"/>
                    <a:pt x="2651" y="1226"/>
                    <a:pt x="2727" y="1276"/>
                  </a:cubicBezTo>
                  <a:cubicBezTo>
                    <a:pt x="2802" y="1326"/>
                    <a:pt x="2852" y="1326"/>
                    <a:pt x="2927" y="1326"/>
                  </a:cubicBezTo>
                  <a:cubicBezTo>
                    <a:pt x="3002" y="1326"/>
                    <a:pt x="2952" y="1326"/>
                    <a:pt x="2952" y="1351"/>
                  </a:cubicBezTo>
                  <a:cubicBezTo>
                    <a:pt x="2927" y="1400"/>
                    <a:pt x="2927" y="1400"/>
                    <a:pt x="2952" y="1451"/>
                  </a:cubicBezTo>
                  <a:cubicBezTo>
                    <a:pt x="2952" y="1501"/>
                    <a:pt x="2876" y="1476"/>
                    <a:pt x="2751" y="1476"/>
                  </a:cubicBezTo>
                  <a:cubicBezTo>
                    <a:pt x="2627" y="1476"/>
                    <a:pt x="2577" y="1576"/>
                    <a:pt x="2502" y="1651"/>
                  </a:cubicBezTo>
                  <a:cubicBezTo>
                    <a:pt x="2426" y="1701"/>
                    <a:pt x="2201" y="1801"/>
                    <a:pt x="2126" y="1851"/>
                  </a:cubicBezTo>
                  <a:cubicBezTo>
                    <a:pt x="2051" y="1901"/>
                    <a:pt x="1851" y="2276"/>
                    <a:pt x="1676" y="2327"/>
                  </a:cubicBezTo>
                  <a:cubicBezTo>
                    <a:pt x="1476" y="2401"/>
                    <a:pt x="1551" y="2276"/>
                    <a:pt x="1601" y="2151"/>
                  </a:cubicBezTo>
                  <a:cubicBezTo>
                    <a:pt x="1651" y="2001"/>
                    <a:pt x="1626" y="1901"/>
                    <a:pt x="1626" y="1901"/>
                  </a:cubicBezTo>
                  <a:cubicBezTo>
                    <a:pt x="1626" y="1901"/>
                    <a:pt x="1476" y="1951"/>
                    <a:pt x="1451" y="1951"/>
                  </a:cubicBezTo>
                  <a:cubicBezTo>
                    <a:pt x="1401" y="1976"/>
                    <a:pt x="1301" y="2201"/>
                    <a:pt x="1101" y="2201"/>
                  </a:cubicBezTo>
                  <a:cubicBezTo>
                    <a:pt x="876" y="2227"/>
                    <a:pt x="600" y="2101"/>
                    <a:pt x="625" y="1826"/>
                  </a:cubicBezTo>
                  <a:cubicBezTo>
                    <a:pt x="650" y="1551"/>
                    <a:pt x="750" y="1426"/>
                    <a:pt x="750" y="1426"/>
                  </a:cubicBezTo>
                  <a:cubicBezTo>
                    <a:pt x="750" y="1426"/>
                    <a:pt x="625" y="1400"/>
                    <a:pt x="550" y="1476"/>
                  </a:cubicBezTo>
                  <a:cubicBezTo>
                    <a:pt x="475" y="1551"/>
                    <a:pt x="250" y="1726"/>
                    <a:pt x="175" y="1726"/>
                  </a:cubicBezTo>
                  <a:cubicBezTo>
                    <a:pt x="125" y="1726"/>
                    <a:pt x="0" y="1551"/>
                    <a:pt x="50" y="1200"/>
                  </a:cubicBezTo>
                  <a:cubicBezTo>
                    <a:pt x="125" y="850"/>
                    <a:pt x="125" y="726"/>
                    <a:pt x="225" y="700"/>
                  </a:cubicBezTo>
                  <a:cubicBezTo>
                    <a:pt x="325" y="650"/>
                    <a:pt x="450" y="1100"/>
                    <a:pt x="650" y="1100"/>
                  </a:cubicBezTo>
                  <a:cubicBezTo>
                    <a:pt x="825" y="1075"/>
                    <a:pt x="676" y="875"/>
                    <a:pt x="700" y="700"/>
                  </a:cubicBezTo>
                  <a:cubicBezTo>
                    <a:pt x="700" y="525"/>
                    <a:pt x="901" y="425"/>
                    <a:pt x="901" y="425"/>
                  </a:cubicBezTo>
                  <a:cubicBezTo>
                    <a:pt x="901" y="425"/>
                    <a:pt x="876" y="325"/>
                    <a:pt x="925" y="325"/>
                  </a:cubicBezTo>
                  <a:cubicBezTo>
                    <a:pt x="976" y="300"/>
                    <a:pt x="1025" y="425"/>
                    <a:pt x="1025" y="425"/>
                  </a:cubicBezTo>
                  <a:cubicBezTo>
                    <a:pt x="1025" y="425"/>
                    <a:pt x="950" y="225"/>
                    <a:pt x="1025" y="225"/>
                  </a:cubicBezTo>
                  <a:cubicBezTo>
                    <a:pt x="1125" y="225"/>
                    <a:pt x="1150" y="375"/>
                    <a:pt x="1150" y="375"/>
                  </a:cubicBezTo>
                  <a:cubicBezTo>
                    <a:pt x="1150" y="375"/>
                    <a:pt x="1101" y="175"/>
                    <a:pt x="1150" y="175"/>
                  </a:cubicBezTo>
                  <a:cubicBezTo>
                    <a:pt x="1201" y="175"/>
                    <a:pt x="1250" y="400"/>
                    <a:pt x="1350" y="400"/>
                  </a:cubicBezTo>
                  <a:cubicBezTo>
                    <a:pt x="1451" y="400"/>
                    <a:pt x="1250" y="125"/>
                    <a:pt x="1326" y="125"/>
                  </a:cubicBezTo>
                  <a:cubicBezTo>
                    <a:pt x="1376" y="125"/>
                    <a:pt x="1451" y="275"/>
                    <a:pt x="1451" y="275"/>
                  </a:cubicBezTo>
                  <a:cubicBezTo>
                    <a:pt x="1451" y="275"/>
                    <a:pt x="1350" y="100"/>
                    <a:pt x="1451" y="100"/>
                  </a:cubicBezTo>
                  <a:cubicBezTo>
                    <a:pt x="1576" y="75"/>
                    <a:pt x="1676" y="325"/>
                    <a:pt x="1676" y="325"/>
                  </a:cubicBezTo>
                  <a:cubicBezTo>
                    <a:pt x="1676" y="325"/>
                    <a:pt x="1676" y="50"/>
                    <a:pt x="1701" y="50"/>
                  </a:cubicBezTo>
                  <a:cubicBezTo>
                    <a:pt x="1726" y="50"/>
                    <a:pt x="1826" y="250"/>
                    <a:pt x="1826" y="250"/>
                  </a:cubicBezTo>
                  <a:cubicBezTo>
                    <a:pt x="1826" y="250"/>
                    <a:pt x="1926" y="25"/>
                    <a:pt x="1976" y="0"/>
                  </a:cubicBezTo>
                  <a:cubicBezTo>
                    <a:pt x="2026" y="0"/>
                    <a:pt x="1926" y="300"/>
                    <a:pt x="2051" y="325"/>
                  </a:cubicBezTo>
                  <a:cubicBezTo>
                    <a:pt x="2151" y="350"/>
                    <a:pt x="2177" y="200"/>
                    <a:pt x="2201" y="250"/>
                  </a:cubicBezTo>
                  <a:cubicBezTo>
                    <a:pt x="2251" y="275"/>
                    <a:pt x="2201" y="400"/>
                    <a:pt x="2201" y="450"/>
                  </a:cubicBezTo>
                  <a:cubicBezTo>
                    <a:pt x="2201" y="475"/>
                    <a:pt x="2302" y="400"/>
                    <a:pt x="2326" y="425"/>
                  </a:cubicBezTo>
                  <a:cubicBezTo>
                    <a:pt x="2351" y="475"/>
                    <a:pt x="2201" y="626"/>
                    <a:pt x="2277" y="7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1053"/>
            </a:p>
          </p:txBody>
        </p:sp>
      </p:grpSp>
      <p:sp>
        <p:nvSpPr>
          <p:cNvPr id="199" name="Freeform 198"/>
          <p:cNvSpPr>
            <a:spLocks noChangeArrowheads="1"/>
          </p:cNvSpPr>
          <p:nvPr/>
        </p:nvSpPr>
        <p:spPr bwMode="auto">
          <a:xfrm rot="19000472" flipH="1">
            <a:off x="5830681" y="1096050"/>
            <a:ext cx="749314" cy="706934"/>
          </a:xfrm>
          <a:custGeom>
            <a:avLst/>
            <a:gdLst>
              <a:gd name="T0" fmla="*/ 5378 w 5379"/>
              <a:gd name="T1" fmla="*/ 2226 h 5077"/>
              <a:gd name="T2" fmla="*/ 5378 w 5379"/>
              <a:gd name="T3" fmla="*/ 2226 h 5077"/>
              <a:gd name="T4" fmla="*/ 5153 w 5379"/>
              <a:gd name="T5" fmla="*/ 1775 h 5077"/>
              <a:gd name="T6" fmla="*/ 4226 w 5379"/>
              <a:gd name="T7" fmla="*/ 1350 h 5077"/>
              <a:gd name="T8" fmla="*/ 3001 w 5379"/>
              <a:gd name="T9" fmla="*/ 800 h 5077"/>
              <a:gd name="T10" fmla="*/ 3451 w 5379"/>
              <a:gd name="T11" fmla="*/ 349 h 5077"/>
              <a:gd name="T12" fmla="*/ 2876 w 5379"/>
              <a:gd name="T13" fmla="*/ 0 h 5077"/>
              <a:gd name="T14" fmla="*/ 2600 w 5379"/>
              <a:gd name="T15" fmla="*/ 449 h 5077"/>
              <a:gd name="T16" fmla="*/ 2075 w 5379"/>
              <a:gd name="T17" fmla="*/ 800 h 5077"/>
              <a:gd name="T18" fmla="*/ 2050 w 5379"/>
              <a:gd name="T19" fmla="*/ 1625 h 5077"/>
              <a:gd name="T20" fmla="*/ 2175 w 5379"/>
              <a:gd name="T21" fmla="*/ 2101 h 5077"/>
              <a:gd name="T22" fmla="*/ 2625 w 5379"/>
              <a:gd name="T23" fmla="*/ 2126 h 5077"/>
              <a:gd name="T24" fmla="*/ 2776 w 5379"/>
              <a:gd name="T25" fmla="*/ 1650 h 5077"/>
              <a:gd name="T26" fmla="*/ 3301 w 5379"/>
              <a:gd name="T27" fmla="*/ 2201 h 5077"/>
              <a:gd name="T28" fmla="*/ 2725 w 5379"/>
              <a:gd name="T29" fmla="*/ 2701 h 5077"/>
              <a:gd name="T30" fmla="*/ 3026 w 5379"/>
              <a:gd name="T31" fmla="*/ 2801 h 5077"/>
              <a:gd name="T32" fmla="*/ 2425 w 5379"/>
              <a:gd name="T33" fmla="*/ 3376 h 5077"/>
              <a:gd name="T34" fmla="*/ 1575 w 5379"/>
              <a:gd name="T35" fmla="*/ 3675 h 5077"/>
              <a:gd name="T36" fmla="*/ 1925 w 5379"/>
              <a:gd name="T37" fmla="*/ 3701 h 5077"/>
              <a:gd name="T38" fmla="*/ 1250 w 5379"/>
              <a:gd name="T39" fmla="*/ 3951 h 5077"/>
              <a:gd name="T40" fmla="*/ 24 w 5379"/>
              <a:gd name="T41" fmla="*/ 4976 h 5077"/>
              <a:gd name="T42" fmla="*/ 1124 w 5379"/>
              <a:gd name="T43" fmla="*/ 4326 h 5077"/>
              <a:gd name="T44" fmla="*/ 1175 w 5379"/>
              <a:gd name="T45" fmla="*/ 5076 h 5077"/>
              <a:gd name="T46" fmla="*/ 1675 w 5379"/>
              <a:gd name="T47" fmla="*/ 4301 h 5077"/>
              <a:gd name="T48" fmla="*/ 2725 w 5379"/>
              <a:gd name="T49" fmla="*/ 3801 h 5077"/>
              <a:gd name="T50" fmla="*/ 2701 w 5379"/>
              <a:gd name="T51" fmla="*/ 3901 h 5077"/>
              <a:gd name="T52" fmla="*/ 3101 w 5379"/>
              <a:gd name="T53" fmla="*/ 3701 h 5077"/>
              <a:gd name="T54" fmla="*/ 3251 w 5379"/>
              <a:gd name="T55" fmla="*/ 3626 h 5077"/>
              <a:gd name="T56" fmla="*/ 4602 w 5379"/>
              <a:gd name="T57" fmla="*/ 1975 h 5077"/>
              <a:gd name="T58" fmla="*/ 5378 w 5379"/>
              <a:gd name="T59" fmla="*/ 2226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79" h="5077">
                <a:moveTo>
                  <a:pt x="5378" y="2226"/>
                </a:moveTo>
                <a:lnTo>
                  <a:pt x="5378" y="2226"/>
                </a:lnTo>
                <a:cubicBezTo>
                  <a:pt x="5378" y="2226"/>
                  <a:pt x="5378" y="2101"/>
                  <a:pt x="5153" y="1775"/>
                </a:cubicBezTo>
                <a:cubicBezTo>
                  <a:pt x="4953" y="1475"/>
                  <a:pt x="4777" y="1150"/>
                  <a:pt x="4226" y="1350"/>
                </a:cubicBezTo>
                <a:cubicBezTo>
                  <a:pt x="3977" y="1150"/>
                  <a:pt x="3576" y="950"/>
                  <a:pt x="3001" y="800"/>
                </a:cubicBezTo>
                <a:cubicBezTo>
                  <a:pt x="3301" y="425"/>
                  <a:pt x="3401" y="500"/>
                  <a:pt x="3451" y="349"/>
                </a:cubicBezTo>
                <a:cubicBezTo>
                  <a:pt x="3501" y="174"/>
                  <a:pt x="3101" y="0"/>
                  <a:pt x="2876" y="0"/>
                </a:cubicBezTo>
                <a:cubicBezTo>
                  <a:pt x="2625" y="0"/>
                  <a:pt x="2701" y="300"/>
                  <a:pt x="2600" y="449"/>
                </a:cubicBezTo>
                <a:cubicBezTo>
                  <a:pt x="2476" y="625"/>
                  <a:pt x="2250" y="574"/>
                  <a:pt x="2075" y="800"/>
                </a:cubicBezTo>
                <a:cubicBezTo>
                  <a:pt x="1900" y="1050"/>
                  <a:pt x="2151" y="1350"/>
                  <a:pt x="2050" y="1625"/>
                </a:cubicBezTo>
                <a:cubicBezTo>
                  <a:pt x="1950" y="1926"/>
                  <a:pt x="1875" y="2001"/>
                  <a:pt x="2175" y="2101"/>
                </a:cubicBezTo>
                <a:cubicBezTo>
                  <a:pt x="2451" y="2201"/>
                  <a:pt x="2576" y="2301"/>
                  <a:pt x="2625" y="2126"/>
                </a:cubicBezTo>
                <a:cubicBezTo>
                  <a:pt x="2701" y="1950"/>
                  <a:pt x="2625" y="1675"/>
                  <a:pt x="2776" y="1650"/>
                </a:cubicBezTo>
                <a:cubicBezTo>
                  <a:pt x="2926" y="1625"/>
                  <a:pt x="3351" y="1801"/>
                  <a:pt x="3301" y="2201"/>
                </a:cubicBezTo>
                <a:cubicBezTo>
                  <a:pt x="3051" y="2326"/>
                  <a:pt x="2701" y="2626"/>
                  <a:pt x="2725" y="2701"/>
                </a:cubicBezTo>
                <a:cubicBezTo>
                  <a:pt x="2725" y="2751"/>
                  <a:pt x="2876" y="2701"/>
                  <a:pt x="3026" y="2801"/>
                </a:cubicBezTo>
                <a:cubicBezTo>
                  <a:pt x="2851" y="3002"/>
                  <a:pt x="2650" y="3202"/>
                  <a:pt x="2425" y="3376"/>
                </a:cubicBezTo>
                <a:cubicBezTo>
                  <a:pt x="1850" y="3451"/>
                  <a:pt x="1575" y="3675"/>
                  <a:pt x="1575" y="3675"/>
                </a:cubicBezTo>
                <a:cubicBezTo>
                  <a:pt x="1575" y="3675"/>
                  <a:pt x="1725" y="3651"/>
                  <a:pt x="1925" y="3701"/>
                </a:cubicBezTo>
                <a:cubicBezTo>
                  <a:pt x="1675" y="3826"/>
                  <a:pt x="1450" y="3901"/>
                  <a:pt x="1250" y="3951"/>
                </a:cubicBezTo>
                <a:cubicBezTo>
                  <a:pt x="75" y="4126"/>
                  <a:pt x="0" y="4802"/>
                  <a:pt x="24" y="4976"/>
                </a:cubicBezTo>
                <a:cubicBezTo>
                  <a:pt x="125" y="4776"/>
                  <a:pt x="424" y="4402"/>
                  <a:pt x="1124" y="4326"/>
                </a:cubicBezTo>
                <a:cubicBezTo>
                  <a:pt x="1199" y="4476"/>
                  <a:pt x="1275" y="4727"/>
                  <a:pt x="1175" y="5076"/>
                </a:cubicBezTo>
                <a:cubicBezTo>
                  <a:pt x="1175" y="5076"/>
                  <a:pt x="1600" y="4751"/>
                  <a:pt x="1675" y="4301"/>
                </a:cubicBezTo>
                <a:cubicBezTo>
                  <a:pt x="1725" y="3951"/>
                  <a:pt x="2200" y="3926"/>
                  <a:pt x="2725" y="3801"/>
                </a:cubicBezTo>
                <a:cubicBezTo>
                  <a:pt x="2725" y="3851"/>
                  <a:pt x="2701" y="3901"/>
                  <a:pt x="2701" y="3901"/>
                </a:cubicBezTo>
                <a:cubicBezTo>
                  <a:pt x="2701" y="3901"/>
                  <a:pt x="2926" y="3826"/>
                  <a:pt x="3101" y="3701"/>
                </a:cubicBezTo>
                <a:cubicBezTo>
                  <a:pt x="3151" y="3675"/>
                  <a:pt x="3201" y="3651"/>
                  <a:pt x="3251" y="3626"/>
                </a:cubicBezTo>
                <a:cubicBezTo>
                  <a:pt x="3977" y="3327"/>
                  <a:pt x="4677" y="2626"/>
                  <a:pt x="4602" y="1975"/>
                </a:cubicBezTo>
                <a:cubicBezTo>
                  <a:pt x="5002" y="1926"/>
                  <a:pt x="5378" y="2226"/>
                  <a:pt x="5378" y="2226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200" name="Freeform 199"/>
          <p:cNvSpPr>
            <a:spLocks noChangeArrowheads="1"/>
          </p:cNvSpPr>
          <p:nvPr/>
        </p:nvSpPr>
        <p:spPr bwMode="auto">
          <a:xfrm rot="5400000" flipH="1">
            <a:off x="2413771" y="966295"/>
            <a:ext cx="393251" cy="989945"/>
          </a:xfrm>
          <a:custGeom>
            <a:avLst/>
            <a:gdLst>
              <a:gd name="T0" fmla="*/ 2226 w 3053"/>
              <a:gd name="T1" fmla="*/ 7254 h 7681"/>
              <a:gd name="T2" fmla="*/ 2226 w 3053"/>
              <a:gd name="T3" fmla="*/ 7254 h 7681"/>
              <a:gd name="T4" fmla="*/ 3052 w 3053"/>
              <a:gd name="T5" fmla="*/ 7680 h 7681"/>
              <a:gd name="T6" fmla="*/ 2026 w 3053"/>
              <a:gd name="T7" fmla="*/ 6579 h 7681"/>
              <a:gd name="T8" fmla="*/ 2151 w 3053"/>
              <a:gd name="T9" fmla="*/ 4003 h 7681"/>
              <a:gd name="T10" fmla="*/ 2177 w 3053"/>
              <a:gd name="T11" fmla="*/ 3677 h 7681"/>
              <a:gd name="T12" fmla="*/ 2927 w 3053"/>
              <a:gd name="T13" fmla="*/ 3827 h 7681"/>
              <a:gd name="T14" fmla="*/ 2226 w 3053"/>
              <a:gd name="T15" fmla="*/ 3002 h 7681"/>
              <a:gd name="T16" fmla="*/ 2226 w 3053"/>
              <a:gd name="T17" fmla="*/ 3002 h 7681"/>
              <a:gd name="T18" fmla="*/ 1726 w 3053"/>
              <a:gd name="T19" fmla="*/ 50 h 7681"/>
              <a:gd name="T20" fmla="*/ 1501 w 3053"/>
              <a:gd name="T21" fmla="*/ 450 h 7681"/>
              <a:gd name="T22" fmla="*/ 1001 w 3053"/>
              <a:gd name="T23" fmla="*/ 2301 h 7681"/>
              <a:gd name="T24" fmla="*/ 0 w 3053"/>
              <a:gd name="T25" fmla="*/ 3076 h 7681"/>
              <a:gd name="T26" fmla="*/ 950 w 3053"/>
              <a:gd name="T27" fmla="*/ 3052 h 7681"/>
              <a:gd name="T28" fmla="*/ 1201 w 3053"/>
              <a:gd name="T29" fmla="*/ 5304 h 7681"/>
              <a:gd name="T30" fmla="*/ 1676 w 3053"/>
              <a:gd name="T31" fmla="*/ 6654 h 7681"/>
              <a:gd name="T32" fmla="*/ 725 w 3053"/>
              <a:gd name="T33" fmla="*/ 7479 h 7681"/>
              <a:gd name="T34" fmla="*/ 2226 w 3053"/>
              <a:gd name="T35" fmla="*/ 7254 h 7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53" h="7681">
                <a:moveTo>
                  <a:pt x="2226" y="7254"/>
                </a:moveTo>
                <a:lnTo>
                  <a:pt x="2226" y="7254"/>
                </a:lnTo>
                <a:cubicBezTo>
                  <a:pt x="2802" y="7555"/>
                  <a:pt x="3052" y="7680"/>
                  <a:pt x="3052" y="7680"/>
                </a:cubicBezTo>
                <a:cubicBezTo>
                  <a:pt x="3052" y="7680"/>
                  <a:pt x="2777" y="7130"/>
                  <a:pt x="2026" y="6579"/>
                </a:cubicBezTo>
                <a:cubicBezTo>
                  <a:pt x="2026" y="6579"/>
                  <a:pt x="1826" y="5829"/>
                  <a:pt x="2151" y="4003"/>
                </a:cubicBezTo>
                <a:cubicBezTo>
                  <a:pt x="2151" y="3877"/>
                  <a:pt x="2177" y="3777"/>
                  <a:pt x="2177" y="3677"/>
                </a:cubicBezTo>
                <a:cubicBezTo>
                  <a:pt x="2627" y="3702"/>
                  <a:pt x="2927" y="3827"/>
                  <a:pt x="2927" y="3827"/>
                </a:cubicBezTo>
                <a:cubicBezTo>
                  <a:pt x="2927" y="3827"/>
                  <a:pt x="3052" y="3377"/>
                  <a:pt x="2226" y="3002"/>
                </a:cubicBezTo>
                <a:lnTo>
                  <a:pt x="2226" y="3002"/>
                </a:lnTo>
                <a:cubicBezTo>
                  <a:pt x="2251" y="1526"/>
                  <a:pt x="1877" y="200"/>
                  <a:pt x="1726" y="50"/>
                </a:cubicBezTo>
                <a:cubicBezTo>
                  <a:pt x="1726" y="50"/>
                  <a:pt x="1601" y="0"/>
                  <a:pt x="1501" y="450"/>
                </a:cubicBezTo>
                <a:cubicBezTo>
                  <a:pt x="1226" y="1050"/>
                  <a:pt x="1076" y="1701"/>
                  <a:pt x="1001" y="2301"/>
                </a:cubicBezTo>
                <a:cubicBezTo>
                  <a:pt x="350" y="2651"/>
                  <a:pt x="0" y="3076"/>
                  <a:pt x="0" y="3076"/>
                </a:cubicBezTo>
                <a:cubicBezTo>
                  <a:pt x="0" y="3076"/>
                  <a:pt x="550" y="3277"/>
                  <a:pt x="950" y="3052"/>
                </a:cubicBezTo>
                <a:cubicBezTo>
                  <a:pt x="950" y="3052"/>
                  <a:pt x="776" y="3952"/>
                  <a:pt x="1201" y="5304"/>
                </a:cubicBezTo>
                <a:cubicBezTo>
                  <a:pt x="1476" y="6154"/>
                  <a:pt x="1676" y="6654"/>
                  <a:pt x="1676" y="6654"/>
                </a:cubicBezTo>
                <a:cubicBezTo>
                  <a:pt x="1676" y="6654"/>
                  <a:pt x="725" y="7005"/>
                  <a:pt x="725" y="7479"/>
                </a:cubicBezTo>
                <a:cubicBezTo>
                  <a:pt x="725" y="7479"/>
                  <a:pt x="1651" y="6954"/>
                  <a:pt x="2226" y="7254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 wrap="none" anchor="ctr"/>
          <a:lstStyle/>
          <a:p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1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19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4" presetID="2" presetClass="entr" presetSubtype="1" fill="hold" nodeType="after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36" dur="2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37" dur="2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2" presetID="2" presetClass="entr" presetSubtype="1" fill="hold" nodeType="after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54" dur="2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55" dur="2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2" presetClass="entr" presetSubtype="1" fill="hold" nodeType="after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2" dur="2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73" dur="2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81" presetID="2" presetClass="entr" presetSubtype="4" decel="31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1" dur="20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7" grpId="0"/>
          <p:bldP spid="78" grpId="0"/>
          <p:bldP spid="79" grpId="0"/>
          <p:bldP spid="80" grpId="0"/>
          <p:bldP spid="83" grpId="0"/>
          <p:bldP spid="84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2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10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2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2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2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10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7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2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2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81" presetID="2" presetClass="entr" presetSubtype="4" decel="31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3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9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1" dur="20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7" grpId="0"/>
          <p:bldP spid="78" grpId="0"/>
          <p:bldP spid="79" grpId="0"/>
          <p:bldP spid="80" grpId="0"/>
          <p:bldP spid="83" grpId="0"/>
          <p:bldP spid="84" grpId="0"/>
          <p:bldP spid="7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9F6721B-9D9E-4757-A3B5-DAACF0CBD9B7}"/>
              </a:ext>
            </a:extLst>
          </p:cNvPr>
          <p:cNvGrpSpPr/>
          <p:nvPr/>
        </p:nvGrpSpPr>
        <p:grpSpPr>
          <a:xfrm>
            <a:off x="2345796" y="1102466"/>
            <a:ext cx="3034033" cy="3066651"/>
            <a:chOff x="3127728" y="612704"/>
            <a:chExt cx="4045377" cy="4088868"/>
          </a:xfrm>
        </p:grpSpPr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3127728" y="612704"/>
              <a:ext cx="4045377" cy="4088868"/>
            </a:xfrm>
            <a:custGeom>
              <a:avLst/>
              <a:gdLst>
                <a:gd name="T0" fmla="*/ 17326 w 20675"/>
                <a:gd name="T1" fmla="*/ 5433 h 18150"/>
                <a:gd name="T2" fmla="*/ 14184 w 20675"/>
                <a:gd name="T3" fmla="*/ 3613 h 18150"/>
                <a:gd name="T4" fmla="*/ 16416 w 20675"/>
                <a:gd name="T5" fmla="*/ 4611 h 18150"/>
                <a:gd name="T6" fmla="*/ 16181 w 20675"/>
                <a:gd name="T7" fmla="*/ 2673 h 18150"/>
                <a:gd name="T8" fmla="*/ 17091 w 20675"/>
                <a:gd name="T9" fmla="*/ 4876 h 18150"/>
                <a:gd name="T10" fmla="*/ 13420 w 20675"/>
                <a:gd name="T11" fmla="*/ 3436 h 18150"/>
                <a:gd name="T12" fmla="*/ 11482 w 20675"/>
                <a:gd name="T13" fmla="*/ 6960 h 18150"/>
                <a:gd name="T14" fmla="*/ 11922 w 20675"/>
                <a:gd name="T15" fmla="*/ 6079 h 18150"/>
                <a:gd name="T16" fmla="*/ 10395 w 20675"/>
                <a:gd name="T17" fmla="*/ 0 h 18150"/>
                <a:gd name="T18" fmla="*/ 8722 w 20675"/>
                <a:gd name="T19" fmla="*/ 6079 h 18150"/>
                <a:gd name="T20" fmla="*/ 9192 w 20675"/>
                <a:gd name="T21" fmla="*/ 6960 h 18150"/>
                <a:gd name="T22" fmla="*/ 7224 w 20675"/>
                <a:gd name="T23" fmla="*/ 3436 h 18150"/>
                <a:gd name="T24" fmla="*/ 3553 w 20675"/>
                <a:gd name="T25" fmla="*/ 4876 h 18150"/>
                <a:gd name="T26" fmla="*/ 4464 w 20675"/>
                <a:gd name="T27" fmla="*/ 2673 h 18150"/>
                <a:gd name="T28" fmla="*/ 4229 w 20675"/>
                <a:gd name="T29" fmla="*/ 4611 h 18150"/>
                <a:gd name="T30" fmla="*/ 6490 w 20675"/>
                <a:gd name="T31" fmla="*/ 3613 h 18150"/>
                <a:gd name="T32" fmla="*/ 3347 w 20675"/>
                <a:gd name="T33" fmla="*/ 5433 h 18150"/>
                <a:gd name="T34" fmla="*/ 4170 w 20675"/>
                <a:gd name="T35" fmla="*/ 8780 h 18150"/>
                <a:gd name="T36" fmla="*/ 1968 w 20675"/>
                <a:gd name="T37" fmla="*/ 7489 h 18150"/>
                <a:gd name="T38" fmla="*/ 2261 w 20675"/>
                <a:gd name="T39" fmla="*/ 9339 h 18150"/>
                <a:gd name="T40" fmla="*/ 5286 w 20675"/>
                <a:gd name="T41" fmla="*/ 7372 h 18150"/>
                <a:gd name="T42" fmla="*/ 3700 w 20675"/>
                <a:gd name="T43" fmla="*/ 9867 h 18150"/>
                <a:gd name="T44" fmla="*/ 7372 w 20675"/>
                <a:gd name="T45" fmla="*/ 12010 h 18150"/>
                <a:gd name="T46" fmla="*/ 4699 w 20675"/>
                <a:gd name="T47" fmla="*/ 11423 h 18150"/>
                <a:gd name="T48" fmla="*/ 6197 w 20675"/>
                <a:gd name="T49" fmla="*/ 12304 h 18150"/>
                <a:gd name="T50" fmla="*/ 7871 w 20675"/>
                <a:gd name="T51" fmla="*/ 11276 h 18150"/>
                <a:gd name="T52" fmla="*/ 9309 w 20675"/>
                <a:gd name="T53" fmla="*/ 16328 h 18150"/>
                <a:gd name="T54" fmla="*/ 6343 w 20675"/>
                <a:gd name="T55" fmla="*/ 15270 h 18150"/>
                <a:gd name="T56" fmla="*/ 6754 w 20675"/>
                <a:gd name="T57" fmla="*/ 15270 h 18150"/>
                <a:gd name="T58" fmla="*/ 7988 w 20675"/>
                <a:gd name="T59" fmla="*/ 16592 h 18150"/>
                <a:gd name="T60" fmla="*/ 10337 w 20675"/>
                <a:gd name="T61" fmla="*/ 13127 h 18150"/>
                <a:gd name="T62" fmla="*/ 12657 w 20675"/>
                <a:gd name="T63" fmla="*/ 16592 h 18150"/>
                <a:gd name="T64" fmla="*/ 13890 w 20675"/>
                <a:gd name="T65" fmla="*/ 15270 h 18150"/>
                <a:gd name="T66" fmla="*/ 14302 w 20675"/>
                <a:gd name="T67" fmla="*/ 15270 h 18150"/>
                <a:gd name="T68" fmla="*/ 11335 w 20675"/>
                <a:gd name="T69" fmla="*/ 16328 h 18150"/>
                <a:gd name="T70" fmla="*/ 12774 w 20675"/>
                <a:gd name="T71" fmla="*/ 11276 h 18150"/>
                <a:gd name="T72" fmla="*/ 14448 w 20675"/>
                <a:gd name="T73" fmla="*/ 12304 h 18150"/>
                <a:gd name="T74" fmla="*/ 15975 w 20675"/>
                <a:gd name="T75" fmla="*/ 11423 h 18150"/>
                <a:gd name="T76" fmla="*/ 13303 w 20675"/>
                <a:gd name="T77" fmla="*/ 12010 h 18150"/>
                <a:gd name="T78" fmla="*/ 16944 w 20675"/>
                <a:gd name="T79" fmla="*/ 9867 h 18150"/>
                <a:gd name="T80" fmla="*/ 15359 w 20675"/>
                <a:gd name="T81" fmla="*/ 7372 h 18150"/>
                <a:gd name="T82" fmla="*/ 18383 w 20675"/>
                <a:gd name="T83" fmla="*/ 9339 h 18150"/>
                <a:gd name="T84" fmla="*/ 18677 w 20675"/>
                <a:gd name="T85" fmla="*/ 7489 h 18150"/>
                <a:gd name="T86" fmla="*/ 16503 w 20675"/>
                <a:gd name="T87" fmla="*/ 8780 h 18150"/>
                <a:gd name="T88" fmla="*/ 17326 w 20675"/>
                <a:gd name="T89" fmla="*/ 5433 h 18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675" h="18150">
                  <a:moveTo>
                    <a:pt x="17326" y="5433"/>
                  </a:moveTo>
                  <a:lnTo>
                    <a:pt x="17326" y="5433"/>
                  </a:lnTo>
                  <a:cubicBezTo>
                    <a:pt x="15946" y="5228"/>
                    <a:pt x="15065" y="5785"/>
                    <a:pt x="14537" y="6373"/>
                  </a:cubicBezTo>
                  <a:cubicBezTo>
                    <a:pt x="14654" y="5579"/>
                    <a:pt x="14271" y="4758"/>
                    <a:pt x="14184" y="3613"/>
                  </a:cubicBezTo>
                  <a:cubicBezTo>
                    <a:pt x="14007" y="1821"/>
                    <a:pt x="16299" y="1704"/>
                    <a:pt x="17003" y="2409"/>
                  </a:cubicBezTo>
                  <a:cubicBezTo>
                    <a:pt x="17737" y="3143"/>
                    <a:pt x="17326" y="4464"/>
                    <a:pt x="16416" y="4611"/>
                  </a:cubicBezTo>
                  <a:cubicBezTo>
                    <a:pt x="15505" y="4728"/>
                    <a:pt x="14889" y="4288"/>
                    <a:pt x="14976" y="3407"/>
                  </a:cubicBezTo>
                  <a:cubicBezTo>
                    <a:pt x="15065" y="2555"/>
                    <a:pt x="16386" y="3054"/>
                    <a:pt x="16181" y="2673"/>
                  </a:cubicBezTo>
                  <a:cubicBezTo>
                    <a:pt x="15975" y="2261"/>
                    <a:pt x="14595" y="2644"/>
                    <a:pt x="14537" y="3700"/>
                  </a:cubicBezTo>
                  <a:cubicBezTo>
                    <a:pt x="14477" y="4787"/>
                    <a:pt x="15799" y="5579"/>
                    <a:pt x="17091" y="4876"/>
                  </a:cubicBezTo>
                  <a:cubicBezTo>
                    <a:pt x="18354" y="4200"/>
                    <a:pt x="18383" y="2056"/>
                    <a:pt x="16503" y="1527"/>
                  </a:cubicBezTo>
                  <a:cubicBezTo>
                    <a:pt x="14624" y="969"/>
                    <a:pt x="13508" y="2261"/>
                    <a:pt x="13420" y="3436"/>
                  </a:cubicBezTo>
                  <a:cubicBezTo>
                    <a:pt x="13362" y="4641"/>
                    <a:pt x="13684" y="5345"/>
                    <a:pt x="13097" y="6373"/>
                  </a:cubicBezTo>
                  <a:cubicBezTo>
                    <a:pt x="12509" y="7401"/>
                    <a:pt x="11188" y="7254"/>
                    <a:pt x="11482" y="6960"/>
                  </a:cubicBezTo>
                  <a:cubicBezTo>
                    <a:pt x="11746" y="6696"/>
                    <a:pt x="12422" y="7019"/>
                    <a:pt x="12480" y="6520"/>
                  </a:cubicBezTo>
                  <a:cubicBezTo>
                    <a:pt x="12539" y="5991"/>
                    <a:pt x="11922" y="6079"/>
                    <a:pt x="11922" y="6079"/>
                  </a:cubicBezTo>
                  <a:cubicBezTo>
                    <a:pt x="11922" y="6079"/>
                    <a:pt x="13068" y="5286"/>
                    <a:pt x="13391" y="2790"/>
                  </a:cubicBezTo>
                  <a:cubicBezTo>
                    <a:pt x="13684" y="412"/>
                    <a:pt x="11482" y="0"/>
                    <a:pt x="10395" y="0"/>
                  </a:cubicBezTo>
                  <a:cubicBezTo>
                    <a:pt x="9309" y="0"/>
                    <a:pt x="6960" y="412"/>
                    <a:pt x="7254" y="2790"/>
                  </a:cubicBezTo>
                  <a:cubicBezTo>
                    <a:pt x="7576" y="5286"/>
                    <a:pt x="8722" y="6079"/>
                    <a:pt x="8722" y="6079"/>
                  </a:cubicBezTo>
                  <a:cubicBezTo>
                    <a:pt x="8722" y="6079"/>
                    <a:pt x="8106" y="5991"/>
                    <a:pt x="8164" y="6520"/>
                  </a:cubicBezTo>
                  <a:cubicBezTo>
                    <a:pt x="8223" y="7019"/>
                    <a:pt x="8899" y="6696"/>
                    <a:pt x="9192" y="6960"/>
                  </a:cubicBezTo>
                  <a:cubicBezTo>
                    <a:pt x="9456" y="7254"/>
                    <a:pt x="8135" y="7401"/>
                    <a:pt x="7547" y="6373"/>
                  </a:cubicBezTo>
                  <a:cubicBezTo>
                    <a:pt x="6989" y="5345"/>
                    <a:pt x="7312" y="4641"/>
                    <a:pt x="7224" y="3436"/>
                  </a:cubicBezTo>
                  <a:cubicBezTo>
                    <a:pt x="7137" y="2261"/>
                    <a:pt x="6020" y="969"/>
                    <a:pt x="4141" y="1527"/>
                  </a:cubicBezTo>
                  <a:cubicBezTo>
                    <a:pt x="2290" y="2056"/>
                    <a:pt x="2290" y="4200"/>
                    <a:pt x="3553" y="4876"/>
                  </a:cubicBezTo>
                  <a:cubicBezTo>
                    <a:pt x="4845" y="5579"/>
                    <a:pt x="6197" y="4787"/>
                    <a:pt x="6108" y="3700"/>
                  </a:cubicBezTo>
                  <a:cubicBezTo>
                    <a:pt x="6049" y="2644"/>
                    <a:pt x="4670" y="2261"/>
                    <a:pt x="4464" y="2673"/>
                  </a:cubicBezTo>
                  <a:cubicBezTo>
                    <a:pt x="4287" y="3054"/>
                    <a:pt x="5579" y="2555"/>
                    <a:pt x="5668" y="3407"/>
                  </a:cubicBezTo>
                  <a:cubicBezTo>
                    <a:pt x="5756" y="4288"/>
                    <a:pt x="5140" y="4728"/>
                    <a:pt x="4229" y="4611"/>
                  </a:cubicBezTo>
                  <a:cubicBezTo>
                    <a:pt x="3318" y="4464"/>
                    <a:pt x="2937" y="3143"/>
                    <a:pt x="3642" y="2409"/>
                  </a:cubicBezTo>
                  <a:cubicBezTo>
                    <a:pt x="4346" y="1704"/>
                    <a:pt x="6637" y="1821"/>
                    <a:pt x="6490" y="3613"/>
                  </a:cubicBezTo>
                  <a:cubicBezTo>
                    <a:pt x="6373" y="4758"/>
                    <a:pt x="5991" y="5579"/>
                    <a:pt x="6108" y="6373"/>
                  </a:cubicBezTo>
                  <a:cubicBezTo>
                    <a:pt x="5579" y="5785"/>
                    <a:pt x="4728" y="5228"/>
                    <a:pt x="3347" y="5433"/>
                  </a:cubicBezTo>
                  <a:cubicBezTo>
                    <a:pt x="558" y="5844"/>
                    <a:pt x="0" y="8165"/>
                    <a:pt x="1028" y="9191"/>
                  </a:cubicBezTo>
                  <a:cubicBezTo>
                    <a:pt x="2055" y="10219"/>
                    <a:pt x="3730" y="9896"/>
                    <a:pt x="4170" y="8780"/>
                  </a:cubicBezTo>
                  <a:cubicBezTo>
                    <a:pt x="4581" y="7636"/>
                    <a:pt x="4082" y="7019"/>
                    <a:pt x="3230" y="7019"/>
                  </a:cubicBezTo>
                  <a:cubicBezTo>
                    <a:pt x="2349" y="6990"/>
                    <a:pt x="1879" y="7312"/>
                    <a:pt x="1968" y="7489"/>
                  </a:cubicBezTo>
                  <a:cubicBezTo>
                    <a:pt x="2055" y="7695"/>
                    <a:pt x="3407" y="6931"/>
                    <a:pt x="3759" y="7695"/>
                  </a:cubicBezTo>
                  <a:cubicBezTo>
                    <a:pt x="4111" y="8487"/>
                    <a:pt x="3436" y="9573"/>
                    <a:pt x="2261" y="9339"/>
                  </a:cubicBezTo>
                  <a:cubicBezTo>
                    <a:pt x="1115" y="9074"/>
                    <a:pt x="558" y="7372"/>
                    <a:pt x="1997" y="6638"/>
                  </a:cubicBezTo>
                  <a:cubicBezTo>
                    <a:pt x="3407" y="5903"/>
                    <a:pt x="4757" y="6168"/>
                    <a:pt x="5286" y="7372"/>
                  </a:cubicBezTo>
                  <a:cubicBezTo>
                    <a:pt x="5932" y="8809"/>
                    <a:pt x="6578" y="9074"/>
                    <a:pt x="6696" y="9133"/>
                  </a:cubicBezTo>
                  <a:cubicBezTo>
                    <a:pt x="6461" y="9044"/>
                    <a:pt x="4552" y="8898"/>
                    <a:pt x="3700" y="9867"/>
                  </a:cubicBezTo>
                  <a:cubicBezTo>
                    <a:pt x="2673" y="11041"/>
                    <a:pt x="3230" y="12304"/>
                    <a:pt x="4111" y="12686"/>
                  </a:cubicBezTo>
                  <a:cubicBezTo>
                    <a:pt x="4992" y="13068"/>
                    <a:pt x="6725" y="13273"/>
                    <a:pt x="7372" y="12010"/>
                  </a:cubicBezTo>
                  <a:cubicBezTo>
                    <a:pt x="7988" y="10748"/>
                    <a:pt x="6637" y="9661"/>
                    <a:pt x="5344" y="10131"/>
                  </a:cubicBezTo>
                  <a:cubicBezTo>
                    <a:pt x="4522" y="10425"/>
                    <a:pt x="4405" y="11394"/>
                    <a:pt x="4699" y="11423"/>
                  </a:cubicBezTo>
                  <a:cubicBezTo>
                    <a:pt x="4963" y="11453"/>
                    <a:pt x="4904" y="10219"/>
                    <a:pt x="6049" y="10425"/>
                  </a:cubicBezTo>
                  <a:cubicBezTo>
                    <a:pt x="7224" y="10601"/>
                    <a:pt x="7254" y="12128"/>
                    <a:pt x="6197" y="12304"/>
                  </a:cubicBezTo>
                  <a:cubicBezTo>
                    <a:pt x="5169" y="12480"/>
                    <a:pt x="3876" y="12216"/>
                    <a:pt x="4052" y="10924"/>
                  </a:cubicBezTo>
                  <a:cubicBezTo>
                    <a:pt x="4258" y="9632"/>
                    <a:pt x="7547" y="9044"/>
                    <a:pt x="7871" y="11276"/>
                  </a:cubicBezTo>
                  <a:cubicBezTo>
                    <a:pt x="8194" y="13508"/>
                    <a:pt x="4992" y="13038"/>
                    <a:pt x="5140" y="15300"/>
                  </a:cubicBezTo>
                  <a:cubicBezTo>
                    <a:pt x="5286" y="17591"/>
                    <a:pt x="8194" y="18149"/>
                    <a:pt x="9309" y="16328"/>
                  </a:cubicBezTo>
                  <a:cubicBezTo>
                    <a:pt x="10425" y="14536"/>
                    <a:pt x="8928" y="13537"/>
                    <a:pt x="7636" y="13861"/>
                  </a:cubicBezTo>
                  <a:cubicBezTo>
                    <a:pt x="6696" y="14096"/>
                    <a:pt x="6343" y="14830"/>
                    <a:pt x="6343" y="15270"/>
                  </a:cubicBezTo>
                  <a:cubicBezTo>
                    <a:pt x="6373" y="15711"/>
                    <a:pt x="7077" y="16328"/>
                    <a:pt x="7254" y="16122"/>
                  </a:cubicBezTo>
                  <a:cubicBezTo>
                    <a:pt x="7430" y="15917"/>
                    <a:pt x="6754" y="15858"/>
                    <a:pt x="6754" y="15270"/>
                  </a:cubicBezTo>
                  <a:cubicBezTo>
                    <a:pt x="6754" y="14683"/>
                    <a:pt x="7871" y="13890"/>
                    <a:pt x="8545" y="14448"/>
                  </a:cubicBezTo>
                  <a:cubicBezTo>
                    <a:pt x="9221" y="15006"/>
                    <a:pt x="9104" y="16357"/>
                    <a:pt x="7988" y="16592"/>
                  </a:cubicBezTo>
                  <a:cubicBezTo>
                    <a:pt x="6872" y="16827"/>
                    <a:pt x="5785" y="16152"/>
                    <a:pt x="5991" y="14977"/>
                  </a:cubicBezTo>
                  <a:cubicBezTo>
                    <a:pt x="6197" y="13832"/>
                    <a:pt x="8164" y="13127"/>
                    <a:pt x="10337" y="13127"/>
                  </a:cubicBezTo>
                  <a:cubicBezTo>
                    <a:pt x="12480" y="13127"/>
                    <a:pt x="14477" y="13832"/>
                    <a:pt x="14654" y="14977"/>
                  </a:cubicBezTo>
                  <a:cubicBezTo>
                    <a:pt x="14859" y="16152"/>
                    <a:pt x="13772" y="16827"/>
                    <a:pt x="12657" y="16592"/>
                  </a:cubicBezTo>
                  <a:cubicBezTo>
                    <a:pt x="11570" y="16357"/>
                    <a:pt x="11423" y="15006"/>
                    <a:pt x="12099" y="14448"/>
                  </a:cubicBezTo>
                  <a:cubicBezTo>
                    <a:pt x="12804" y="13890"/>
                    <a:pt x="13890" y="14683"/>
                    <a:pt x="13890" y="15270"/>
                  </a:cubicBezTo>
                  <a:cubicBezTo>
                    <a:pt x="13890" y="15858"/>
                    <a:pt x="13214" y="15917"/>
                    <a:pt x="13391" y="16122"/>
                  </a:cubicBezTo>
                  <a:cubicBezTo>
                    <a:pt x="13567" y="16328"/>
                    <a:pt x="14302" y="15711"/>
                    <a:pt x="14302" y="15270"/>
                  </a:cubicBezTo>
                  <a:cubicBezTo>
                    <a:pt x="14302" y="14830"/>
                    <a:pt x="13949" y="14096"/>
                    <a:pt x="13009" y="13861"/>
                  </a:cubicBezTo>
                  <a:cubicBezTo>
                    <a:pt x="11717" y="13537"/>
                    <a:pt x="10249" y="14536"/>
                    <a:pt x="11335" y="16328"/>
                  </a:cubicBezTo>
                  <a:cubicBezTo>
                    <a:pt x="12451" y="18149"/>
                    <a:pt x="15359" y="17591"/>
                    <a:pt x="15505" y="15300"/>
                  </a:cubicBezTo>
                  <a:cubicBezTo>
                    <a:pt x="15652" y="13038"/>
                    <a:pt x="12480" y="13508"/>
                    <a:pt x="12774" y="11276"/>
                  </a:cubicBezTo>
                  <a:cubicBezTo>
                    <a:pt x="13097" y="9044"/>
                    <a:pt x="16386" y="9632"/>
                    <a:pt x="16592" y="10924"/>
                  </a:cubicBezTo>
                  <a:cubicBezTo>
                    <a:pt x="16798" y="12216"/>
                    <a:pt x="15476" y="12480"/>
                    <a:pt x="14448" y="12304"/>
                  </a:cubicBezTo>
                  <a:cubicBezTo>
                    <a:pt x="13420" y="12128"/>
                    <a:pt x="13420" y="10601"/>
                    <a:pt x="14595" y="10425"/>
                  </a:cubicBezTo>
                  <a:cubicBezTo>
                    <a:pt x="15770" y="10219"/>
                    <a:pt x="15681" y="11453"/>
                    <a:pt x="15975" y="11423"/>
                  </a:cubicBezTo>
                  <a:cubicBezTo>
                    <a:pt x="16239" y="11394"/>
                    <a:pt x="16122" y="10425"/>
                    <a:pt x="15300" y="10131"/>
                  </a:cubicBezTo>
                  <a:cubicBezTo>
                    <a:pt x="14037" y="9661"/>
                    <a:pt x="12657" y="10748"/>
                    <a:pt x="13303" y="12010"/>
                  </a:cubicBezTo>
                  <a:cubicBezTo>
                    <a:pt x="13919" y="13273"/>
                    <a:pt x="15652" y="13068"/>
                    <a:pt x="16534" y="12686"/>
                  </a:cubicBezTo>
                  <a:cubicBezTo>
                    <a:pt x="17414" y="12304"/>
                    <a:pt x="17972" y="11041"/>
                    <a:pt x="16944" y="9867"/>
                  </a:cubicBezTo>
                  <a:cubicBezTo>
                    <a:pt x="16093" y="8898"/>
                    <a:pt x="14213" y="9044"/>
                    <a:pt x="13949" y="9133"/>
                  </a:cubicBezTo>
                  <a:cubicBezTo>
                    <a:pt x="14096" y="9074"/>
                    <a:pt x="14712" y="8809"/>
                    <a:pt x="15359" y="7372"/>
                  </a:cubicBezTo>
                  <a:cubicBezTo>
                    <a:pt x="15887" y="6168"/>
                    <a:pt x="17238" y="5903"/>
                    <a:pt x="18677" y="6638"/>
                  </a:cubicBezTo>
                  <a:cubicBezTo>
                    <a:pt x="20087" y="7372"/>
                    <a:pt x="19529" y="9074"/>
                    <a:pt x="18383" y="9339"/>
                  </a:cubicBezTo>
                  <a:cubicBezTo>
                    <a:pt x="17238" y="9573"/>
                    <a:pt x="16534" y="8487"/>
                    <a:pt x="16886" y="7695"/>
                  </a:cubicBezTo>
                  <a:cubicBezTo>
                    <a:pt x="17238" y="6931"/>
                    <a:pt x="18589" y="7695"/>
                    <a:pt x="18677" y="7489"/>
                  </a:cubicBezTo>
                  <a:cubicBezTo>
                    <a:pt x="18766" y="7312"/>
                    <a:pt x="18296" y="6990"/>
                    <a:pt x="17443" y="7019"/>
                  </a:cubicBezTo>
                  <a:cubicBezTo>
                    <a:pt x="16563" y="7019"/>
                    <a:pt x="16064" y="7636"/>
                    <a:pt x="16503" y="8780"/>
                  </a:cubicBezTo>
                  <a:cubicBezTo>
                    <a:pt x="16915" y="9896"/>
                    <a:pt x="18589" y="10219"/>
                    <a:pt x="19617" y="9191"/>
                  </a:cubicBezTo>
                  <a:cubicBezTo>
                    <a:pt x="20674" y="8165"/>
                    <a:pt x="20116" y="5844"/>
                    <a:pt x="17326" y="543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  <a:alpha val="54000"/>
                  </a:schemeClr>
                </a:gs>
                <a:gs pos="96000">
                  <a:schemeClr val="bg2">
                    <a:lumMod val="3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15900"/>
              <a:bevelB w="127000"/>
            </a:sp3d>
          </p:spPr>
          <p:txBody>
            <a:bodyPr wrap="none" anchor="ctr"/>
            <a:lstStyle/>
            <a:p>
              <a:endParaRPr lang="en-US" sz="1053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88099" y="1169195"/>
              <a:ext cx="1124635" cy="553997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algn="ctr"/>
              <a:r>
                <a:rPr lang="en-US" sz="900" dirty="0">
                  <a:latin typeface="Helvetica" charset="0"/>
                  <a:ea typeface="Helvetica" charset="0"/>
                  <a:cs typeface="Helvetica" charset="0"/>
                </a:rPr>
                <a:t>ECUMENISM</a:t>
              </a:r>
            </a:p>
          </p:txBody>
        </p:sp>
        <p:sp>
          <p:nvSpPr>
            <p:cNvPr id="82" name="Oval 81"/>
            <p:cNvSpPr/>
            <p:nvPr/>
          </p:nvSpPr>
          <p:spPr>
            <a:xfrm rot="1835678">
              <a:off x="5256769" y="2122287"/>
              <a:ext cx="204069" cy="272018"/>
            </a:xfrm>
            <a:custGeom>
              <a:avLst/>
              <a:gdLst>
                <a:gd name="connsiteX0" fmla="*/ 0 w 197376"/>
                <a:gd name="connsiteY0" fmla="*/ 151494 h 302988"/>
                <a:gd name="connsiteX1" fmla="*/ 98688 w 197376"/>
                <a:gd name="connsiteY1" fmla="*/ 0 h 302988"/>
                <a:gd name="connsiteX2" fmla="*/ 197376 w 197376"/>
                <a:gd name="connsiteY2" fmla="*/ 151494 h 302988"/>
                <a:gd name="connsiteX3" fmla="*/ 98688 w 197376"/>
                <a:gd name="connsiteY3" fmla="*/ 302988 h 302988"/>
                <a:gd name="connsiteX4" fmla="*/ 0 w 197376"/>
                <a:gd name="connsiteY4" fmla="*/ 151494 h 302988"/>
                <a:gd name="connsiteX0" fmla="*/ 5 w 197381"/>
                <a:gd name="connsiteY0" fmla="*/ 151494 h 271428"/>
                <a:gd name="connsiteX1" fmla="*/ 98693 w 197381"/>
                <a:gd name="connsiteY1" fmla="*/ 0 h 271428"/>
                <a:gd name="connsiteX2" fmla="*/ 197381 w 197381"/>
                <a:gd name="connsiteY2" fmla="*/ 151494 h 271428"/>
                <a:gd name="connsiteX3" fmla="*/ 102164 w 197381"/>
                <a:gd name="connsiteY3" fmla="*/ 271428 h 271428"/>
                <a:gd name="connsiteX4" fmla="*/ 5 w 197381"/>
                <a:gd name="connsiteY4" fmla="*/ 151494 h 271428"/>
                <a:gd name="connsiteX0" fmla="*/ 5 w 197381"/>
                <a:gd name="connsiteY0" fmla="*/ 151494 h 278787"/>
                <a:gd name="connsiteX1" fmla="*/ 98693 w 197381"/>
                <a:gd name="connsiteY1" fmla="*/ 0 h 278787"/>
                <a:gd name="connsiteX2" fmla="*/ 197381 w 197381"/>
                <a:gd name="connsiteY2" fmla="*/ 151494 h 278787"/>
                <a:gd name="connsiteX3" fmla="*/ 102164 w 197381"/>
                <a:gd name="connsiteY3" fmla="*/ 271428 h 278787"/>
                <a:gd name="connsiteX4" fmla="*/ 5 w 197381"/>
                <a:gd name="connsiteY4" fmla="*/ 151494 h 278787"/>
                <a:gd name="connsiteX0" fmla="*/ 10261 w 207637"/>
                <a:gd name="connsiteY0" fmla="*/ 151494 h 280261"/>
                <a:gd name="connsiteX1" fmla="*/ 108949 w 207637"/>
                <a:gd name="connsiteY1" fmla="*/ 0 h 280261"/>
                <a:gd name="connsiteX2" fmla="*/ 207637 w 207637"/>
                <a:gd name="connsiteY2" fmla="*/ 151494 h 280261"/>
                <a:gd name="connsiteX3" fmla="*/ 112420 w 207637"/>
                <a:gd name="connsiteY3" fmla="*/ 271428 h 280261"/>
                <a:gd name="connsiteX4" fmla="*/ 10261 w 207637"/>
                <a:gd name="connsiteY4" fmla="*/ 151494 h 280261"/>
                <a:gd name="connsiteX0" fmla="*/ 7402 w 202283"/>
                <a:gd name="connsiteY0" fmla="*/ 152084 h 272450"/>
                <a:gd name="connsiteX1" fmla="*/ 106090 w 202283"/>
                <a:gd name="connsiteY1" fmla="*/ 590 h 272450"/>
                <a:gd name="connsiteX2" fmla="*/ 202283 w 202283"/>
                <a:gd name="connsiteY2" fmla="*/ 116674 h 272450"/>
                <a:gd name="connsiteX3" fmla="*/ 109561 w 202283"/>
                <a:gd name="connsiteY3" fmla="*/ 272018 h 272450"/>
                <a:gd name="connsiteX4" fmla="*/ 7402 w 202283"/>
                <a:gd name="connsiteY4" fmla="*/ 152084 h 272450"/>
                <a:gd name="connsiteX0" fmla="*/ 7408 w 202289"/>
                <a:gd name="connsiteY0" fmla="*/ 152084 h 276788"/>
                <a:gd name="connsiteX1" fmla="*/ 106096 w 202289"/>
                <a:gd name="connsiteY1" fmla="*/ 590 h 276788"/>
                <a:gd name="connsiteX2" fmla="*/ 202289 w 202289"/>
                <a:gd name="connsiteY2" fmla="*/ 116674 h 276788"/>
                <a:gd name="connsiteX3" fmla="*/ 109567 w 202289"/>
                <a:gd name="connsiteY3" fmla="*/ 272018 h 276788"/>
                <a:gd name="connsiteX4" fmla="*/ 7408 w 202289"/>
                <a:gd name="connsiteY4" fmla="*/ 152084 h 276788"/>
                <a:gd name="connsiteX0" fmla="*/ 9188 w 204069"/>
                <a:gd name="connsiteY0" fmla="*/ 152084 h 272018"/>
                <a:gd name="connsiteX1" fmla="*/ 107876 w 204069"/>
                <a:gd name="connsiteY1" fmla="*/ 590 h 272018"/>
                <a:gd name="connsiteX2" fmla="*/ 204069 w 204069"/>
                <a:gd name="connsiteY2" fmla="*/ 116674 h 272018"/>
                <a:gd name="connsiteX3" fmla="*/ 111347 w 204069"/>
                <a:gd name="connsiteY3" fmla="*/ 272018 h 272018"/>
                <a:gd name="connsiteX4" fmla="*/ 9188 w 204069"/>
                <a:gd name="connsiteY4" fmla="*/ 152084 h 27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69" h="272018">
                  <a:moveTo>
                    <a:pt x="9188" y="152084"/>
                  </a:moveTo>
                  <a:cubicBezTo>
                    <a:pt x="45255" y="81490"/>
                    <a:pt x="75396" y="6492"/>
                    <a:pt x="107876" y="590"/>
                  </a:cubicBezTo>
                  <a:cubicBezTo>
                    <a:pt x="140356" y="-5312"/>
                    <a:pt x="204069" y="33006"/>
                    <a:pt x="204069" y="116674"/>
                  </a:cubicBezTo>
                  <a:cubicBezTo>
                    <a:pt x="204069" y="200342"/>
                    <a:pt x="143946" y="247603"/>
                    <a:pt x="111347" y="272018"/>
                  </a:cubicBezTo>
                  <a:cubicBezTo>
                    <a:pt x="50778" y="242890"/>
                    <a:pt x="-26879" y="222678"/>
                    <a:pt x="9188" y="1520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51000">
                  <a:schemeClr val="accent2">
                    <a:lumMod val="0"/>
                    <a:lumOff val="100000"/>
                  </a:schemeClr>
                </a:gs>
                <a:gs pos="96000">
                  <a:schemeClr val="accent2">
                    <a:lumMod val="75000"/>
                  </a:schemeClr>
                </a:gs>
                <a:gs pos="82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  <p:sp>
          <p:nvSpPr>
            <p:cNvPr id="84" name="Oval 81"/>
            <p:cNvSpPr/>
            <p:nvPr/>
          </p:nvSpPr>
          <p:spPr>
            <a:xfrm rot="19764322" flipH="1">
              <a:off x="4871251" y="2122286"/>
              <a:ext cx="204069" cy="272018"/>
            </a:xfrm>
            <a:custGeom>
              <a:avLst/>
              <a:gdLst>
                <a:gd name="connsiteX0" fmla="*/ 0 w 197376"/>
                <a:gd name="connsiteY0" fmla="*/ 151494 h 302988"/>
                <a:gd name="connsiteX1" fmla="*/ 98688 w 197376"/>
                <a:gd name="connsiteY1" fmla="*/ 0 h 302988"/>
                <a:gd name="connsiteX2" fmla="*/ 197376 w 197376"/>
                <a:gd name="connsiteY2" fmla="*/ 151494 h 302988"/>
                <a:gd name="connsiteX3" fmla="*/ 98688 w 197376"/>
                <a:gd name="connsiteY3" fmla="*/ 302988 h 302988"/>
                <a:gd name="connsiteX4" fmla="*/ 0 w 197376"/>
                <a:gd name="connsiteY4" fmla="*/ 151494 h 302988"/>
                <a:gd name="connsiteX0" fmla="*/ 5 w 197381"/>
                <a:gd name="connsiteY0" fmla="*/ 151494 h 271428"/>
                <a:gd name="connsiteX1" fmla="*/ 98693 w 197381"/>
                <a:gd name="connsiteY1" fmla="*/ 0 h 271428"/>
                <a:gd name="connsiteX2" fmla="*/ 197381 w 197381"/>
                <a:gd name="connsiteY2" fmla="*/ 151494 h 271428"/>
                <a:gd name="connsiteX3" fmla="*/ 102164 w 197381"/>
                <a:gd name="connsiteY3" fmla="*/ 271428 h 271428"/>
                <a:gd name="connsiteX4" fmla="*/ 5 w 197381"/>
                <a:gd name="connsiteY4" fmla="*/ 151494 h 271428"/>
                <a:gd name="connsiteX0" fmla="*/ 5 w 197381"/>
                <a:gd name="connsiteY0" fmla="*/ 151494 h 278787"/>
                <a:gd name="connsiteX1" fmla="*/ 98693 w 197381"/>
                <a:gd name="connsiteY1" fmla="*/ 0 h 278787"/>
                <a:gd name="connsiteX2" fmla="*/ 197381 w 197381"/>
                <a:gd name="connsiteY2" fmla="*/ 151494 h 278787"/>
                <a:gd name="connsiteX3" fmla="*/ 102164 w 197381"/>
                <a:gd name="connsiteY3" fmla="*/ 271428 h 278787"/>
                <a:gd name="connsiteX4" fmla="*/ 5 w 197381"/>
                <a:gd name="connsiteY4" fmla="*/ 151494 h 278787"/>
                <a:gd name="connsiteX0" fmla="*/ 10261 w 207637"/>
                <a:gd name="connsiteY0" fmla="*/ 151494 h 280261"/>
                <a:gd name="connsiteX1" fmla="*/ 108949 w 207637"/>
                <a:gd name="connsiteY1" fmla="*/ 0 h 280261"/>
                <a:gd name="connsiteX2" fmla="*/ 207637 w 207637"/>
                <a:gd name="connsiteY2" fmla="*/ 151494 h 280261"/>
                <a:gd name="connsiteX3" fmla="*/ 112420 w 207637"/>
                <a:gd name="connsiteY3" fmla="*/ 271428 h 280261"/>
                <a:gd name="connsiteX4" fmla="*/ 10261 w 207637"/>
                <a:gd name="connsiteY4" fmla="*/ 151494 h 280261"/>
                <a:gd name="connsiteX0" fmla="*/ 7402 w 202283"/>
                <a:gd name="connsiteY0" fmla="*/ 152084 h 272450"/>
                <a:gd name="connsiteX1" fmla="*/ 106090 w 202283"/>
                <a:gd name="connsiteY1" fmla="*/ 590 h 272450"/>
                <a:gd name="connsiteX2" fmla="*/ 202283 w 202283"/>
                <a:gd name="connsiteY2" fmla="*/ 116674 h 272450"/>
                <a:gd name="connsiteX3" fmla="*/ 109561 w 202283"/>
                <a:gd name="connsiteY3" fmla="*/ 272018 h 272450"/>
                <a:gd name="connsiteX4" fmla="*/ 7402 w 202283"/>
                <a:gd name="connsiteY4" fmla="*/ 152084 h 272450"/>
                <a:gd name="connsiteX0" fmla="*/ 7408 w 202289"/>
                <a:gd name="connsiteY0" fmla="*/ 152084 h 276788"/>
                <a:gd name="connsiteX1" fmla="*/ 106096 w 202289"/>
                <a:gd name="connsiteY1" fmla="*/ 590 h 276788"/>
                <a:gd name="connsiteX2" fmla="*/ 202289 w 202289"/>
                <a:gd name="connsiteY2" fmla="*/ 116674 h 276788"/>
                <a:gd name="connsiteX3" fmla="*/ 109567 w 202289"/>
                <a:gd name="connsiteY3" fmla="*/ 272018 h 276788"/>
                <a:gd name="connsiteX4" fmla="*/ 7408 w 202289"/>
                <a:gd name="connsiteY4" fmla="*/ 152084 h 276788"/>
                <a:gd name="connsiteX0" fmla="*/ 9188 w 204069"/>
                <a:gd name="connsiteY0" fmla="*/ 152084 h 272018"/>
                <a:gd name="connsiteX1" fmla="*/ 107876 w 204069"/>
                <a:gd name="connsiteY1" fmla="*/ 590 h 272018"/>
                <a:gd name="connsiteX2" fmla="*/ 204069 w 204069"/>
                <a:gd name="connsiteY2" fmla="*/ 116674 h 272018"/>
                <a:gd name="connsiteX3" fmla="*/ 111347 w 204069"/>
                <a:gd name="connsiteY3" fmla="*/ 272018 h 272018"/>
                <a:gd name="connsiteX4" fmla="*/ 9188 w 204069"/>
                <a:gd name="connsiteY4" fmla="*/ 152084 h 27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069" h="272018">
                  <a:moveTo>
                    <a:pt x="9188" y="152084"/>
                  </a:moveTo>
                  <a:cubicBezTo>
                    <a:pt x="45255" y="81490"/>
                    <a:pt x="75396" y="6492"/>
                    <a:pt x="107876" y="590"/>
                  </a:cubicBezTo>
                  <a:cubicBezTo>
                    <a:pt x="140356" y="-5312"/>
                    <a:pt x="204069" y="33006"/>
                    <a:pt x="204069" y="116674"/>
                  </a:cubicBezTo>
                  <a:cubicBezTo>
                    <a:pt x="204069" y="200342"/>
                    <a:pt x="143946" y="247603"/>
                    <a:pt x="111347" y="272018"/>
                  </a:cubicBezTo>
                  <a:cubicBezTo>
                    <a:pt x="50778" y="242890"/>
                    <a:pt x="-26879" y="222678"/>
                    <a:pt x="9188" y="1520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51000">
                  <a:schemeClr val="accent2">
                    <a:lumMod val="0"/>
                    <a:lumOff val="100000"/>
                  </a:schemeClr>
                </a:gs>
                <a:gs pos="96000">
                  <a:schemeClr val="accent2">
                    <a:lumMod val="75000"/>
                  </a:schemeClr>
                </a:gs>
                <a:gs pos="82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3"/>
            </a:p>
          </p:txBody>
        </p:sp>
      </p:grpSp>
      <p:sp>
        <p:nvSpPr>
          <p:cNvPr id="11" name="Oval 10"/>
          <p:cNvSpPr/>
          <p:nvPr/>
        </p:nvSpPr>
        <p:spPr>
          <a:xfrm>
            <a:off x="5395981" y="3312745"/>
            <a:ext cx="1103972" cy="1103972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1" name="Oval 70"/>
          <p:cNvSpPr/>
          <p:nvPr/>
        </p:nvSpPr>
        <p:spPr>
          <a:xfrm>
            <a:off x="5922694" y="2934065"/>
            <a:ext cx="749844" cy="749844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2" name="Oval 71"/>
          <p:cNvSpPr/>
          <p:nvPr/>
        </p:nvSpPr>
        <p:spPr>
          <a:xfrm>
            <a:off x="6423671" y="2906389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3" name="Oval 72"/>
          <p:cNvSpPr/>
          <p:nvPr/>
        </p:nvSpPr>
        <p:spPr>
          <a:xfrm>
            <a:off x="5316811" y="4048525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4" name="Oval 73"/>
          <p:cNvSpPr/>
          <p:nvPr/>
        </p:nvSpPr>
        <p:spPr>
          <a:xfrm>
            <a:off x="6306016" y="3952703"/>
            <a:ext cx="412739" cy="41273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5" name="Oval 74"/>
          <p:cNvSpPr/>
          <p:nvPr/>
        </p:nvSpPr>
        <p:spPr>
          <a:xfrm>
            <a:off x="5480820" y="3408388"/>
            <a:ext cx="379646" cy="379646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6" name="Oval 75"/>
          <p:cNvSpPr/>
          <p:nvPr/>
        </p:nvSpPr>
        <p:spPr>
          <a:xfrm>
            <a:off x="6039885" y="933184"/>
            <a:ext cx="379646" cy="379646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7" name="Oval 76"/>
          <p:cNvSpPr/>
          <p:nvPr/>
        </p:nvSpPr>
        <p:spPr>
          <a:xfrm>
            <a:off x="6172254" y="1105953"/>
            <a:ext cx="637376" cy="637376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8" name="Oval 77"/>
          <p:cNvSpPr/>
          <p:nvPr/>
        </p:nvSpPr>
        <p:spPr>
          <a:xfrm>
            <a:off x="6441789" y="617898"/>
            <a:ext cx="315287" cy="315287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79" name="TextBox 78"/>
          <p:cNvSpPr txBox="1"/>
          <p:nvPr/>
        </p:nvSpPr>
        <p:spPr>
          <a:xfrm>
            <a:off x="829502" y="482591"/>
            <a:ext cx="5565341" cy="585899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Unity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through Satan’s core values.</a:t>
            </a:r>
          </a:p>
          <a:p>
            <a:pPr algn="ctr"/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1100" dirty="0">
                <a:latin typeface="Helvetica" charset="0"/>
                <a:ea typeface="Helvetica" charset="0"/>
                <a:cs typeface="Helvetica" charset="0"/>
              </a:rPr>
              <a:t>Diversity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 through an unending array of religious, political, and philosophical expressions.</a:t>
            </a:r>
          </a:p>
          <a:p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716367" y="3682235"/>
            <a:ext cx="1103972" cy="1103972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7" name="Oval 86"/>
          <p:cNvSpPr/>
          <p:nvPr/>
        </p:nvSpPr>
        <p:spPr>
          <a:xfrm>
            <a:off x="1243080" y="3303554"/>
            <a:ext cx="749844" cy="749844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8" name="Oval 87"/>
          <p:cNvSpPr/>
          <p:nvPr/>
        </p:nvSpPr>
        <p:spPr>
          <a:xfrm>
            <a:off x="1744057" y="3275879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9" name="Oval 88"/>
          <p:cNvSpPr/>
          <p:nvPr/>
        </p:nvSpPr>
        <p:spPr>
          <a:xfrm>
            <a:off x="135268" y="3710682"/>
            <a:ext cx="412739" cy="41273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90" name="Oval 89"/>
          <p:cNvSpPr/>
          <p:nvPr/>
        </p:nvSpPr>
        <p:spPr>
          <a:xfrm>
            <a:off x="347006" y="4019962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91" name="Oval 90"/>
          <p:cNvSpPr/>
          <p:nvPr/>
        </p:nvSpPr>
        <p:spPr>
          <a:xfrm>
            <a:off x="1395952" y="2780562"/>
            <a:ext cx="265019" cy="265019"/>
          </a:xfrm>
          <a:prstGeom prst="ellipse">
            <a:avLst/>
          </a:prstGeom>
          <a:gradFill flip="none" rotWithShape="1">
            <a:gsLst>
              <a:gs pos="43000">
                <a:schemeClr val="tx1">
                  <a:alpha val="51000"/>
                </a:schemeClr>
              </a:gs>
              <a:gs pos="90000">
                <a:schemeClr val="accent6">
                  <a:lumMod val="40000"/>
                  <a:lumOff val="6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 rot="5400000">
            <a:off x="3087781" y="-3089328"/>
            <a:ext cx="682436" cy="6858000"/>
          </a:xfrm>
          <a:custGeom>
            <a:avLst/>
            <a:gdLst>
              <a:gd name="T0" fmla="*/ 575 w 1251"/>
              <a:gd name="T1" fmla="*/ 12484 h 12585"/>
              <a:gd name="T2" fmla="*/ 575 w 1251"/>
              <a:gd name="T3" fmla="*/ 12484 h 12585"/>
              <a:gd name="T4" fmla="*/ 725 w 1251"/>
              <a:gd name="T5" fmla="*/ 12158 h 12585"/>
              <a:gd name="T6" fmla="*/ 775 w 1251"/>
              <a:gd name="T7" fmla="*/ 12433 h 12585"/>
              <a:gd name="T8" fmla="*/ 575 w 1251"/>
              <a:gd name="T9" fmla="*/ 11457 h 12585"/>
              <a:gd name="T10" fmla="*/ 725 w 1251"/>
              <a:gd name="T11" fmla="*/ 11108 h 12585"/>
              <a:gd name="T12" fmla="*/ 775 w 1251"/>
              <a:gd name="T13" fmla="*/ 11383 h 12585"/>
              <a:gd name="T14" fmla="*/ 575 w 1251"/>
              <a:gd name="T15" fmla="*/ 10407 h 12585"/>
              <a:gd name="T16" fmla="*/ 725 w 1251"/>
              <a:gd name="T17" fmla="*/ 10057 h 12585"/>
              <a:gd name="T18" fmla="*/ 775 w 1251"/>
              <a:gd name="T19" fmla="*/ 10357 h 12585"/>
              <a:gd name="T20" fmla="*/ 575 w 1251"/>
              <a:gd name="T21" fmla="*/ 9382 h 12585"/>
              <a:gd name="T22" fmla="*/ 725 w 1251"/>
              <a:gd name="T23" fmla="*/ 9031 h 12585"/>
              <a:gd name="T24" fmla="*/ 775 w 1251"/>
              <a:gd name="T25" fmla="*/ 9306 h 12585"/>
              <a:gd name="T26" fmla="*/ 575 w 1251"/>
              <a:gd name="T27" fmla="*/ 8331 h 12585"/>
              <a:gd name="T28" fmla="*/ 725 w 1251"/>
              <a:gd name="T29" fmla="*/ 7981 h 12585"/>
              <a:gd name="T30" fmla="*/ 775 w 1251"/>
              <a:gd name="T31" fmla="*/ 8255 h 12585"/>
              <a:gd name="T32" fmla="*/ 575 w 1251"/>
              <a:gd name="T33" fmla="*/ 7280 h 12585"/>
              <a:gd name="T34" fmla="*/ 725 w 1251"/>
              <a:gd name="T35" fmla="*/ 6954 h 12585"/>
              <a:gd name="T36" fmla="*/ 775 w 1251"/>
              <a:gd name="T37" fmla="*/ 7230 h 12585"/>
              <a:gd name="T38" fmla="*/ 575 w 1251"/>
              <a:gd name="T39" fmla="*/ 6254 h 12585"/>
              <a:gd name="T40" fmla="*/ 725 w 1251"/>
              <a:gd name="T41" fmla="*/ 5904 h 12585"/>
              <a:gd name="T42" fmla="*/ 775 w 1251"/>
              <a:gd name="T43" fmla="*/ 6179 h 12585"/>
              <a:gd name="T44" fmla="*/ 575 w 1251"/>
              <a:gd name="T45" fmla="*/ 5204 h 12585"/>
              <a:gd name="T46" fmla="*/ 725 w 1251"/>
              <a:gd name="T47" fmla="*/ 4853 h 12585"/>
              <a:gd name="T48" fmla="*/ 775 w 1251"/>
              <a:gd name="T49" fmla="*/ 5153 h 12585"/>
              <a:gd name="T50" fmla="*/ 575 w 1251"/>
              <a:gd name="T51" fmla="*/ 4152 h 12585"/>
              <a:gd name="T52" fmla="*/ 725 w 1251"/>
              <a:gd name="T53" fmla="*/ 3827 h 12585"/>
              <a:gd name="T54" fmla="*/ 775 w 1251"/>
              <a:gd name="T55" fmla="*/ 4103 h 12585"/>
              <a:gd name="T56" fmla="*/ 575 w 1251"/>
              <a:gd name="T57" fmla="*/ 3127 h 12585"/>
              <a:gd name="T58" fmla="*/ 725 w 1251"/>
              <a:gd name="T59" fmla="*/ 2777 h 12585"/>
              <a:gd name="T60" fmla="*/ 775 w 1251"/>
              <a:gd name="T61" fmla="*/ 3052 h 12585"/>
              <a:gd name="T62" fmla="*/ 575 w 1251"/>
              <a:gd name="T63" fmla="*/ 2077 h 12585"/>
              <a:gd name="T64" fmla="*/ 725 w 1251"/>
              <a:gd name="T65" fmla="*/ 1726 h 12585"/>
              <a:gd name="T66" fmla="*/ 775 w 1251"/>
              <a:gd name="T67" fmla="*/ 2026 h 12585"/>
              <a:gd name="T68" fmla="*/ 575 w 1251"/>
              <a:gd name="T69" fmla="*/ 1050 h 12585"/>
              <a:gd name="T70" fmla="*/ 725 w 1251"/>
              <a:gd name="T71" fmla="*/ 700 h 12585"/>
              <a:gd name="T72" fmla="*/ 775 w 1251"/>
              <a:gd name="T73" fmla="*/ 976 h 12585"/>
              <a:gd name="T74" fmla="*/ 575 w 1251"/>
              <a:gd name="T75" fmla="*/ 0 h 12585"/>
              <a:gd name="T76" fmla="*/ 0 w 1251"/>
              <a:gd name="T77" fmla="*/ 0 h 12585"/>
              <a:gd name="T78" fmla="*/ 0 w 1251"/>
              <a:gd name="T79" fmla="*/ 12584 h 12585"/>
              <a:gd name="T80" fmla="*/ 625 w 1251"/>
              <a:gd name="T81" fmla="*/ 12584 h 12585"/>
              <a:gd name="T82" fmla="*/ 575 w 1251"/>
              <a:gd name="T83" fmla="*/ 12484 h 1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1" h="12585">
                <a:moveTo>
                  <a:pt x="575" y="12484"/>
                </a:moveTo>
                <a:lnTo>
                  <a:pt x="575" y="12484"/>
                </a:lnTo>
                <a:cubicBezTo>
                  <a:pt x="475" y="12284"/>
                  <a:pt x="600" y="12108"/>
                  <a:pt x="725" y="12158"/>
                </a:cubicBezTo>
                <a:cubicBezTo>
                  <a:pt x="875" y="12184"/>
                  <a:pt x="775" y="12433"/>
                  <a:pt x="775" y="12433"/>
                </a:cubicBezTo>
                <a:cubicBezTo>
                  <a:pt x="1250" y="12108"/>
                  <a:pt x="650" y="11683"/>
                  <a:pt x="575" y="11457"/>
                </a:cubicBezTo>
                <a:cubicBezTo>
                  <a:pt x="475" y="11233"/>
                  <a:pt x="600" y="11083"/>
                  <a:pt x="725" y="11108"/>
                </a:cubicBezTo>
                <a:cubicBezTo>
                  <a:pt x="875" y="11132"/>
                  <a:pt x="775" y="11383"/>
                  <a:pt x="775" y="11383"/>
                </a:cubicBezTo>
                <a:cubicBezTo>
                  <a:pt x="1250" y="11057"/>
                  <a:pt x="650" y="10632"/>
                  <a:pt x="575" y="10407"/>
                </a:cubicBezTo>
                <a:cubicBezTo>
                  <a:pt x="475" y="10182"/>
                  <a:pt x="600" y="10032"/>
                  <a:pt x="725" y="10057"/>
                </a:cubicBezTo>
                <a:cubicBezTo>
                  <a:pt x="875" y="10107"/>
                  <a:pt x="775" y="10357"/>
                  <a:pt x="775" y="10357"/>
                </a:cubicBezTo>
                <a:cubicBezTo>
                  <a:pt x="1250" y="10007"/>
                  <a:pt x="650" y="9582"/>
                  <a:pt x="575" y="9382"/>
                </a:cubicBezTo>
                <a:cubicBezTo>
                  <a:pt x="475" y="9156"/>
                  <a:pt x="600" y="8981"/>
                  <a:pt x="725" y="9031"/>
                </a:cubicBezTo>
                <a:cubicBezTo>
                  <a:pt x="875" y="9056"/>
                  <a:pt x="775" y="9306"/>
                  <a:pt x="775" y="9306"/>
                </a:cubicBezTo>
                <a:cubicBezTo>
                  <a:pt x="1250" y="8981"/>
                  <a:pt x="650" y="8555"/>
                  <a:pt x="575" y="8331"/>
                </a:cubicBezTo>
                <a:cubicBezTo>
                  <a:pt x="475" y="8106"/>
                  <a:pt x="600" y="7955"/>
                  <a:pt x="725" y="7981"/>
                </a:cubicBezTo>
                <a:cubicBezTo>
                  <a:pt x="875" y="8030"/>
                  <a:pt x="775" y="8255"/>
                  <a:pt x="775" y="8255"/>
                </a:cubicBezTo>
                <a:cubicBezTo>
                  <a:pt x="1250" y="7930"/>
                  <a:pt x="650" y="7505"/>
                  <a:pt x="575" y="7280"/>
                </a:cubicBezTo>
                <a:cubicBezTo>
                  <a:pt x="475" y="7080"/>
                  <a:pt x="600" y="6905"/>
                  <a:pt x="725" y="6954"/>
                </a:cubicBezTo>
                <a:cubicBezTo>
                  <a:pt x="875" y="6980"/>
                  <a:pt x="775" y="7230"/>
                  <a:pt x="775" y="7230"/>
                </a:cubicBezTo>
                <a:cubicBezTo>
                  <a:pt x="1250" y="6905"/>
                  <a:pt x="650" y="6480"/>
                  <a:pt x="575" y="6254"/>
                </a:cubicBezTo>
                <a:cubicBezTo>
                  <a:pt x="475" y="6029"/>
                  <a:pt x="600" y="5879"/>
                  <a:pt x="725" y="5904"/>
                </a:cubicBezTo>
                <a:cubicBezTo>
                  <a:pt x="875" y="5929"/>
                  <a:pt x="775" y="6179"/>
                  <a:pt x="775" y="6179"/>
                </a:cubicBezTo>
                <a:cubicBezTo>
                  <a:pt x="1250" y="5854"/>
                  <a:pt x="650" y="5429"/>
                  <a:pt x="575" y="5204"/>
                </a:cubicBezTo>
                <a:cubicBezTo>
                  <a:pt x="475" y="4979"/>
                  <a:pt x="600" y="4828"/>
                  <a:pt x="725" y="4853"/>
                </a:cubicBezTo>
                <a:cubicBezTo>
                  <a:pt x="875" y="4903"/>
                  <a:pt x="775" y="5153"/>
                  <a:pt x="775" y="5153"/>
                </a:cubicBezTo>
                <a:cubicBezTo>
                  <a:pt x="1250" y="4803"/>
                  <a:pt x="650" y="4378"/>
                  <a:pt x="575" y="4152"/>
                </a:cubicBezTo>
                <a:cubicBezTo>
                  <a:pt x="475" y="3952"/>
                  <a:pt x="600" y="3778"/>
                  <a:pt x="725" y="3827"/>
                </a:cubicBezTo>
                <a:cubicBezTo>
                  <a:pt x="875" y="3852"/>
                  <a:pt x="775" y="4103"/>
                  <a:pt x="775" y="4103"/>
                </a:cubicBezTo>
                <a:cubicBezTo>
                  <a:pt x="1250" y="3778"/>
                  <a:pt x="650" y="3352"/>
                  <a:pt x="575" y="3127"/>
                </a:cubicBezTo>
                <a:cubicBezTo>
                  <a:pt x="475" y="2902"/>
                  <a:pt x="600" y="2751"/>
                  <a:pt x="725" y="2777"/>
                </a:cubicBezTo>
                <a:cubicBezTo>
                  <a:pt x="875" y="2802"/>
                  <a:pt x="775" y="3052"/>
                  <a:pt x="775" y="3052"/>
                </a:cubicBezTo>
                <a:cubicBezTo>
                  <a:pt x="1250" y="2727"/>
                  <a:pt x="650" y="2302"/>
                  <a:pt x="575" y="2077"/>
                </a:cubicBezTo>
                <a:cubicBezTo>
                  <a:pt x="475" y="1851"/>
                  <a:pt x="600" y="1701"/>
                  <a:pt x="725" y="1726"/>
                </a:cubicBezTo>
                <a:cubicBezTo>
                  <a:pt x="875" y="1776"/>
                  <a:pt x="775" y="2026"/>
                  <a:pt x="775" y="2026"/>
                </a:cubicBezTo>
                <a:cubicBezTo>
                  <a:pt x="1250" y="1676"/>
                  <a:pt x="650" y="1250"/>
                  <a:pt x="575" y="1050"/>
                </a:cubicBezTo>
                <a:cubicBezTo>
                  <a:pt x="475" y="825"/>
                  <a:pt x="600" y="650"/>
                  <a:pt x="725" y="700"/>
                </a:cubicBezTo>
                <a:cubicBezTo>
                  <a:pt x="875" y="725"/>
                  <a:pt x="775" y="976"/>
                  <a:pt x="775" y="976"/>
                </a:cubicBezTo>
                <a:cubicBezTo>
                  <a:pt x="1250" y="650"/>
                  <a:pt x="650" y="225"/>
                  <a:pt x="57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584"/>
                  <a:pt x="0" y="12584"/>
                  <a:pt x="0" y="12584"/>
                </a:cubicBezTo>
                <a:cubicBezTo>
                  <a:pt x="625" y="12584"/>
                  <a:pt x="625" y="12584"/>
                  <a:pt x="625" y="12584"/>
                </a:cubicBezTo>
                <a:cubicBezTo>
                  <a:pt x="600" y="12558"/>
                  <a:pt x="575" y="12533"/>
                  <a:pt x="575" y="12484"/>
                </a:cubicBezTo>
              </a:path>
            </a:pathLst>
          </a:custGeom>
          <a:solidFill>
            <a:schemeClr val="accent5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1053"/>
          </a:p>
        </p:txBody>
      </p:sp>
      <p:sp>
        <p:nvSpPr>
          <p:cNvPr id="83" name="TextBox 82"/>
          <p:cNvSpPr txBox="1"/>
          <p:nvPr/>
        </p:nvSpPr>
        <p:spPr>
          <a:xfrm>
            <a:off x="0" y="5623"/>
            <a:ext cx="4166539" cy="230832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Slide 7</a:t>
            </a:r>
          </a:p>
          <a:p>
            <a:endParaRPr lang="en-US" sz="1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24D90-AB7E-4B9A-8EE1-BDEDAC8895ED}"/>
              </a:ext>
            </a:extLst>
          </p:cNvPr>
          <p:cNvSpPr txBox="1"/>
          <p:nvPr/>
        </p:nvSpPr>
        <p:spPr>
          <a:xfrm>
            <a:off x="641396" y="4716725"/>
            <a:ext cx="57298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Video: Mixkit.com  Audio: FreeAudio.com  Slides: PresenterMedia.com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3118" y="1579407"/>
            <a:ext cx="2241287" cy="306665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Do you understand Satan’s core values?</a:t>
            </a:r>
          </a:p>
          <a:p>
            <a:pPr marL="128588" indent="-128588">
              <a:buFont typeface="Arial" charset="0"/>
              <a:buChar char="•"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Can you defend yourself and your own?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Follow the New Ecumenism Series and the 10/90 Report at StandingTrue.com</a:t>
            </a:r>
          </a:p>
          <a:p>
            <a:pPr marL="128588" indent="-128588">
              <a:buFont typeface="Arial" charset="0"/>
              <a:buChar char="•"/>
            </a:pPr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C9D41BF-091A-4CDC-8AC3-7B9165E97AA8}"/>
              </a:ext>
            </a:extLst>
          </p:cNvPr>
          <p:cNvSpPr txBox="1"/>
          <p:nvPr/>
        </p:nvSpPr>
        <p:spPr>
          <a:xfrm>
            <a:off x="205973" y="1580155"/>
            <a:ext cx="2241287" cy="306665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rPr>
              <a:t>Do you understand Satan’s core values?</a:t>
            </a:r>
          </a:p>
          <a:p>
            <a:pPr marL="128588" indent="-128588">
              <a:buFont typeface="Arial" charset="0"/>
              <a:buChar char="•"/>
            </a:pPr>
            <a:endParaRPr lang="en-US" sz="1600" dirty="0">
              <a:solidFill>
                <a:srgbClr val="FFFF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rPr>
              <a:t>Can you defend yourself and your own?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FF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rPr>
              <a:t>Follow the New Ecumenism Series and the 10/90 Report at </a:t>
            </a:r>
            <a:r>
              <a:rPr lang="en-US" sz="1600" dirty="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  <a:hlinkClick r:id="rId2"/>
              </a:rPr>
              <a:t>StandingTrue.com</a:t>
            </a:r>
            <a:endParaRPr lang="en-US" sz="1600" dirty="0">
              <a:solidFill>
                <a:srgbClr val="FFFF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128588" indent="-128588">
              <a:buFont typeface="Arial" charset="0"/>
              <a:buChar char="•"/>
            </a:pPr>
            <a:endParaRPr lang="en-US" sz="75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57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7000">
                                          <p:cBhvr additive="base">
                                            <p:cTn id="7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7000">
                                          <p:cBhvr additive="base">
                                            <p:cTn id="8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27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27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27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9" grpId="0"/>
          <p:bldP spid="80" grpId="0" build="p"/>
          <p:bldP spid="92" grpId="0" build="p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16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27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27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27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1000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1000" fill="hold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8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80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47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80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9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9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1000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1000" fill="hold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9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9" grpId="0"/>
          <p:bldP spid="80" grpId="0" build="p"/>
          <p:bldP spid="92" grpId="0" build="p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6F29"/>
      </a:accent1>
      <a:accent2>
        <a:srgbClr val="FFE60F"/>
      </a:accent2>
      <a:accent3>
        <a:srgbClr val="DB392F"/>
      </a:accent3>
      <a:accent4>
        <a:srgbClr val="F0C97B"/>
      </a:accent4>
      <a:accent5>
        <a:srgbClr val="0085BF"/>
      </a:accent5>
      <a:accent6>
        <a:srgbClr val="009A49"/>
      </a:accent6>
      <a:hlink>
        <a:srgbClr val="007A9D"/>
      </a:hlink>
      <a:folHlink>
        <a:srgbClr val="56287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6F29"/>
      </a:accent1>
      <a:accent2>
        <a:srgbClr val="FFE60F"/>
      </a:accent2>
      <a:accent3>
        <a:srgbClr val="DB392F"/>
      </a:accent3>
      <a:accent4>
        <a:srgbClr val="F0C97B"/>
      </a:accent4>
      <a:accent5>
        <a:srgbClr val="0085BF"/>
      </a:accent5>
      <a:accent6>
        <a:srgbClr val="009A49"/>
      </a:accent6>
      <a:hlink>
        <a:srgbClr val="007A9D"/>
      </a:hlink>
      <a:folHlink>
        <a:srgbClr val="56287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6187</TotalTime>
  <Words>531</Words>
  <Application>Microsoft Office PowerPoint</Application>
  <PresentationFormat>Custom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Helvetica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Corey</dc:creator>
  <cp:lastModifiedBy>James Steel</cp:lastModifiedBy>
  <cp:revision>316</cp:revision>
  <dcterms:created xsi:type="dcterms:W3CDTF">2017-10-19T16:15:01Z</dcterms:created>
  <dcterms:modified xsi:type="dcterms:W3CDTF">2019-09-19T16:59:29Z</dcterms:modified>
</cp:coreProperties>
</file>